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8" r:id="rId6"/>
    <p:sldId id="261" r:id="rId7"/>
    <p:sldId id="262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1" r:id="rId20"/>
    <p:sldId id="292" r:id="rId21"/>
    <p:sldId id="290" r:id="rId22"/>
    <p:sldId id="293" r:id="rId23"/>
    <p:sldId id="294" r:id="rId24"/>
    <p:sldId id="295" r:id="rId25"/>
    <p:sldId id="299" r:id="rId26"/>
    <p:sldId id="296" r:id="rId27"/>
    <p:sldId id="297" r:id="rId28"/>
    <p:sldId id="300" r:id="rId29"/>
    <p:sldId id="301" r:id="rId30"/>
    <p:sldId id="298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A28"/>
    <a:srgbClr val="1D1C1A"/>
    <a:srgbClr val="171717"/>
    <a:srgbClr val="729BD8"/>
    <a:srgbClr val="89ABDE"/>
    <a:srgbClr val="8FAADC"/>
    <a:srgbClr val="CADA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94" autoAdjust="0"/>
    <p:restoredTop sz="94660"/>
  </p:normalViewPr>
  <p:slideViewPr>
    <p:cSldViewPr snapToGrid="0">
      <p:cViewPr varScale="1">
        <p:scale>
          <a:sx n="85" d="100"/>
          <a:sy n="85" d="100"/>
        </p:scale>
        <p:origin x="7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麂 蘇" userId="aa8b59715b073895" providerId="LiveId" clId="{BD6A5359-B380-48F6-AAD1-B6EFEEC874E0}"/>
    <pc:docChg chg="undo custSel modSld">
      <pc:chgData name="麂 蘇" userId="aa8b59715b073895" providerId="LiveId" clId="{BD6A5359-B380-48F6-AAD1-B6EFEEC874E0}" dt="2022-11-14T16:59:14.952" v="13" actId="1076"/>
      <pc:docMkLst>
        <pc:docMk/>
      </pc:docMkLst>
      <pc:sldChg chg="modSp mod">
        <pc:chgData name="麂 蘇" userId="aa8b59715b073895" providerId="LiveId" clId="{BD6A5359-B380-48F6-AAD1-B6EFEEC874E0}" dt="2022-11-14T16:59:14.952" v="13" actId="1076"/>
        <pc:sldMkLst>
          <pc:docMk/>
          <pc:sldMk cId="1865873309" sldId="256"/>
        </pc:sldMkLst>
        <pc:spChg chg="mod">
          <ac:chgData name="麂 蘇" userId="aa8b59715b073895" providerId="LiveId" clId="{BD6A5359-B380-48F6-AAD1-B6EFEEC874E0}" dt="2022-11-14T16:59:14.952" v="13" actId="1076"/>
          <ac:spMkLst>
            <pc:docMk/>
            <pc:sldMk cId="1865873309" sldId="256"/>
            <ac:spMk id="68" creationId="{E5BE02F6-D3F2-99F3-B3C0-DF91E0B45D1E}"/>
          </ac:spMkLst>
        </pc:spChg>
        <pc:grpChg chg="mod">
          <ac:chgData name="麂 蘇" userId="aa8b59715b073895" providerId="LiveId" clId="{BD6A5359-B380-48F6-AAD1-B6EFEEC874E0}" dt="2022-11-14T16:59:05.904" v="12" actId="1076"/>
          <ac:grpSpMkLst>
            <pc:docMk/>
            <pc:sldMk cId="1865873309" sldId="256"/>
            <ac:grpSpMk id="18" creationId="{4DEB2ECC-CA92-8113-17E5-E5A8C8AF73B4}"/>
          </ac:grpSpMkLst>
        </pc:grpChg>
        <pc:picChg chg="mod">
          <ac:chgData name="麂 蘇" userId="aa8b59715b073895" providerId="LiveId" clId="{BD6A5359-B380-48F6-AAD1-B6EFEEC874E0}" dt="2022-11-14T16:58:57.678" v="10" actId="1076"/>
          <ac:picMkLst>
            <pc:docMk/>
            <pc:sldMk cId="1865873309" sldId="256"/>
            <ac:picMk id="3" creationId="{3D5AF995-5DBB-234D-804C-011A82EBB9F8}"/>
          </ac:picMkLst>
        </pc:picChg>
      </pc:sldChg>
      <pc:sldChg chg="modSp mod">
        <pc:chgData name="麂 蘇" userId="aa8b59715b073895" providerId="LiveId" clId="{BD6A5359-B380-48F6-AAD1-B6EFEEC874E0}" dt="2022-11-14T16:58:38.944" v="7" actId="1076"/>
        <pc:sldMkLst>
          <pc:docMk/>
          <pc:sldMk cId="2483955127" sldId="258"/>
        </pc:sldMkLst>
        <pc:picChg chg="mod">
          <ac:chgData name="麂 蘇" userId="aa8b59715b073895" providerId="LiveId" clId="{BD6A5359-B380-48F6-AAD1-B6EFEEC874E0}" dt="2022-11-14T16:58:38.944" v="7" actId="1076"/>
          <ac:picMkLst>
            <pc:docMk/>
            <pc:sldMk cId="2483955127" sldId="258"/>
            <ac:picMk id="2" creationId="{BFC5864E-7BCF-27A9-75A6-E8DDD6257801}"/>
          </ac:picMkLst>
        </pc:picChg>
      </pc:sldChg>
      <pc:sldChg chg="modSp mod">
        <pc:chgData name="麂 蘇" userId="aa8b59715b073895" providerId="LiveId" clId="{BD6A5359-B380-48F6-AAD1-B6EFEEC874E0}" dt="2022-11-14T16:57:45.999" v="1" actId="1036"/>
        <pc:sldMkLst>
          <pc:docMk/>
          <pc:sldMk cId="366517768" sldId="265"/>
        </pc:sldMkLst>
        <pc:picChg chg="mod">
          <ac:chgData name="麂 蘇" userId="aa8b59715b073895" providerId="LiveId" clId="{BD6A5359-B380-48F6-AAD1-B6EFEEC874E0}" dt="2022-11-14T16:57:45.999" v="1" actId="1036"/>
          <ac:picMkLst>
            <pc:docMk/>
            <pc:sldMk cId="366517768" sldId="265"/>
            <ac:picMk id="4" creationId="{46988A63-34E3-9CFA-E417-97FE34D61A06}"/>
          </ac:picMkLst>
        </pc:picChg>
      </pc:sldChg>
      <pc:sldChg chg="modSp mod">
        <pc:chgData name="麂 蘇" userId="aa8b59715b073895" providerId="LiveId" clId="{BD6A5359-B380-48F6-AAD1-B6EFEEC874E0}" dt="2022-11-14T16:58:11.222" v="6" actId="1076"/>
        <pc:sldMkLst>
          <pc:docMk/>
          <pc:sldMk cId="2870005108" sldId="276"/>
        </pc:sldMkLst>
        <pc:picChg chg="mod">
          <ac:chgData name="麂 蘇" userId="aa8b59715b073895" providerId="LiveId" clId="{BD6A5359-B380-48F6-AAD1-B6EFEEC874E0}" dt="2022-11-14T16:58:11.222" v="6" actId="1076"/>
          <ac:picMkLst>
            <pc:docMk/>
            <pc:sldMk cId="2870005108" sldId="276"/>
            <ac:picMk id="4" creationId="{B10F3042-7D38-B44C-450A-4007A0EF001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EE9548-D1F7-F7D3-99F2-981355A35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9136A75-2694-DDCA-4D82-578CE7264B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2A8667-A4D6-F45D-ACD5-C93C6EA64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FCBC8-F6F7-437D-8B3B-4060A3BA5DD7}" type="datetimeFigureOut">
              <a:rPr lang="zh-TW" altLang="en-US" smtClean="0"/>
              <a:t>2022/11/18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7DA721A-30D2-E4CA-AC6A-11579638F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AC8B03B-09E8-BCBB-C185-8FA3346D4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6A83-EC3B-497C-847F-B9C6C292F0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2627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2F28F3-A192-C0C3-528C-178793B19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ABA868B-B076-944A-85D8-BC17CC137F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3C8F7AB-4EAC-4FE1-749F-AFD50E5AF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FCBC8-F6F7-437D-8B3B-4060A3BA5DD7}" type="datetimeFigureOut">
              <a:rPr lang="zh-TW" altLang="en-US" smtClean="0"/>
              <a:t>2022/11/18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4AD685E-FD1E-FEB7-B5D3-B25BB2706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A9A1FA1-A8A3-6940-C959-63ED61A16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6A83-EC3B-497C-847F-B9C6C292F0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0975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C4C9CBD-5A31-3094-E6D8-709E70C479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0FDF9AC-EF9B-FB35-3B65-8AA1B454A4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86F168-4A9F-2866-2593-311AC71E7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FCBC8-F6F7-437D-8B3B-4060A3BA5DD7}" type="datetimeFigureOut">
              <a:rPr lang="zh-TW" altLang="en-US" smtClean="0"/>
              <a:t>2022/11/18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B54EC65-811E-1DD5-A8BF-B91715E40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095CF3A-AD23-368B-6A1C-45027A233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6A83-EC3B-497C-847F-B9C6C292F0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8201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A83B78-841E-B1DB-BC35-29FED49CA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553A68-5E1E-999B-07D5-4314C823E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7FCE37B-0BE7-9694-1C96-048856072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FCBC8-F6F7-437D-8B3B-4060A3BA5DD7}" type="datetimeFigureOut">
              <a:rPr lang="zh-TW" altLang="en-US" smtClean="0"/>
              <a:t>2022/11/18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ED1C2AF-AD5D-D755-C700-2471C8399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E9F642C-5594-741D-7ABB-8FB0A62C5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6A83-EC3B-497C-847F-B9C6C292F0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6312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F5147D-65EB-A762-FDC1-0220D3394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9CF4CF0-A2F4-B800-1B9F-2187666C5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7A51BF6-7420-5551-FDFA-E004F42A4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FCBC8-F6F7-437D-8B3B-4060A3BA5DD7}" type="datetimeFigureOut">
              <a:rPr lang="zh-TW" altLang="en-US" smtClean="0"/>
              <a:t>2022/11/18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24237A0-8DE6-5AA4-1932-AE038F60D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A74C3FE-1325-43A8-0468-F00608E3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6A83-EC3B-497C-847F-B9C6C292F0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9318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D26107-0488-4255-2B49-9E078BEFB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7748D3-CA8D-4107-697A-892FCF3EBF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FBC0429-4061-9C87-31EC-EEB367806A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48D758B-36E9-A32F-FE2B-65EA04095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FCBC8-F6F7-437D-8B3B-4060A3BA5DD7}" type="datetimeFigureOut">
              <a:rPr lang="zh-TW" altLang="en-US" smtClean="0"/>
              <a:t>2022/11/18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A4060D7-EB79-BF1F-87F7-66CE21A71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6689982-D8D9-5444-9659-1D1C39C5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6A83-EC3B-497C-847F-B9C6C292F0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5500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1179B7-5481-C1CA-B0C6-AFF40F69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D51F0EB-352D-DAE1-BC3F-618BE18A3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8B16F72-8752-5FA2-F2C2-2FCC4FDB1B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34C07A7-AA78-B458-CA30-75BEE03842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282BDE1-9993-1B99-918D-942AE835CA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1F04192-E9CC-64C1-3ABB-CE8A4B419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FCBC8-F6F7-437D-8B3B-4060A3BA5DD7}" type="datetimeFigureOut">
              <a:rPr lang="zh-TW" altLang="en-US" smtClean="0"/>
              <a:t>2022/11/18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A220CB1-BCD3-80F8-BB61-494791163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DB89B5F-77EB-07D2-CC63-B035B98F0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6A83-EC3B-497C-847F-B9C6C292F0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078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9B07DD-76A2-3028-C43B-60F149110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5B3BCF0-3DC2-86B2-C2E6-D51C39A2F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FCBC8-F6F7-437D-8B3B-4060A3BA5DD7}" type="datetimeFigureOut">
              <a:rPr lang="zh-TW" altLang="en-US" smtClean="0"/>
              <a:t>2022/11/18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CA67E43-E4FF-97D2-BD5C-180335130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649169D-CD19-2B18-6E79-8C7A8886B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6A83-EC3B-497C-847F-B9C6C292F0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6757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EE3428C-BB70-912F-AB7F-0C3784754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FCBC8-F6F7-437D-8B3B-4060A3BA5DD7}" type="datetimeFigureOut">
              <a:rPr lang="zh-TW" altLang="en-US" smtClean="0"/>
              <a:t>2022/11/18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A7434C9-35A0-8CDD-8C85-DFEB136FD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701106-5226-3739-062E-F293FD496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6A83-EC3B-497C-847F-B9C6C292F0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5793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A054E9-79AB-0268-8330-6B539F3B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5BBBCE-13A2-596D-31EC-7605193C1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654CDC9-EBEA-7FB6-92DD-BD17FD4262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D75DC93-E243-4FF1-11D0-530ADFE84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FCBC8-F6F7-437D-8B3B-4060A3BA5DD7}" type="datetimeFigureOut">
              <a:rPr lang="zh-TW" altLang="en-US" smtClean="0"/>
              <a:t>2022/11/18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77F288B-92A5-2658-60AA-3DAA5FCF7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EA15AFA-FE2F-ACB1-7DD2-BA5F52D73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6A83-EC3B-497C-847F-B9C6C292F0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216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519104-F5DF-3EED-FA75-448D169E2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A5D4D64-A86E-195F-C414-CDDFF35489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69098DF-A443-F6F4-4DD1-830377124B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6C33B15-64FA-D20B-5466-093522FB5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FCBC8-F6F7-437D-8B3B-4060A3BA5DD7}" type="datetimeFigureOut">
              <a:rPr lang="zh-TW" altLang="en-US" smtClean="0"/>
              <a:t>2022/11/18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43914D5-01AB-2BD3-32F3-79052570D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5093AE6-F63D-733D-DB7C-E12CB63D6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06A83-EC3B-497C-847F-B9C6C292F0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927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FBFF87A-5A86-16C5-4BFB-EF350D200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9B1DAFC-0D66-722D-DA1B-5724542C5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C7497F0-896B-2DB7-D6DB-7708FC5C1C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5FCBC8-F6F7-437D-8B3B-4060A3BA5DD7}" type="datetimeFigureOut">
              <a:rPr lang="zh-TW" altLang="en-US" smtClean="0"/>
              <a:t>2022/11/18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1199F9E-8F33-976E-2932-DAA8DBAD1D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81D1DEA-2F8C-E44F-AD23-2B601C8FF0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06A83-EC3B-497C-847F-B9C6C292F0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2891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microsoft.com/office/2017/06/relationships/model3d" Target="../media/model3d1.glb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ritilibrary.com/Publication/alDetailedMesh?docid=1819026x-201704-201706200019-201706200019-127-139" TargetMode="External"/><Relationship Id="rId7" Type="http://schemas.openxmlformats.org/officeDocument/2006/relationships/hyperlink" Target="https://www.nccu.edu.tw/p/16-1000-8719.php?Lang=zh-tw" TargetMode="External"/><Relationship Id="rId2" Type="http://schemas.openxmlformats.org/officeDocument/2006/relationships/hyperlink" Target="https://www.youtube.com/watch?v=_9CrnILVXvk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omorrowsci.com/master/vr%E5%BF%83%E7%90%86%E6%B2%BB%E7%99%82/#google_vignette" TargetMode="External"/><Relationship Id="rId5" Type="http://schemas.openxmlformats.org/officeDocument/2006/relationships/hyperlink" Target="https://www.sixvfx.com/vr_360" TargetMode="External"/><Relationship Id="rId4" Type="http://schemas.openxmlformats.org/officeDocument/2006/relationships/hyperlink" Target="https://farmcity.taipei/upload/m8s3/(108)%E7%B2%BE%E7%A5%9E%E7%A7%91%E6%85%A2%E6%80%A7%E7%97%85%E4%BA%BA%E5%9C%92%E8%97%9D%E6%B2%BB%E7%99%82%E4%B9%8B%E6%88%90%E6%95%88%E5%88%86%E6%9E%90.pdf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AC67865-4071-70DA-5BC1-A0FFD1647897}"/>
              </a:ext>
            </a:extLst>
          </p:cNvPr>
          <p:cNvSpPr/>
          <p:nvPr/>
        </p:nvSpPr>
        <p:spPr>
          <a:xfrm>
            <a:off x="-274146" y="5208495"/>
            <a:ext cx="6344310" cy="4751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圖片 32" descr="一張含有 文字 的圖片&#10;&#10;自動產生的描述">
            <a:extLst>
              <a:ext uri="{FF2B5EF4-FFF2-40B4-BE49-F238E27FC236}">
                <a16:creationId xmlns:a16="http://schemas.microsoft.com/office/drawing/2014/main" id="{2CB74B51-4830-BB1A-53FC-4242F531F4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" t="155" r="50000" b="-155"/>
          <a:stretch/>
        </p:blipFill>
        <p:spPr>
          <a:xfrm>
            <a:off x="10268658" y="0"/>
            <a:ext cx="2286756" cy="6836795"/>
          </a:xfrm>
          <a:prstGeom prst="rect">
            <a:avLst/>
          </a:prstGeom>
        </p:spPr>
      </p:pic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0936A3E3-7A41-B69A-88E9-E976B682DA40}"/>
              </a:ext>
            </a:extLst>
          </p:cNvPr>
          <p:cNvCxnSpPr>
            <a:cxnSpLocks/>
          </p:cNvCxnSpPr>
          <p:nvPr/>
        </p:nvCxnSpPr>
        <p:spPr>
          <a:xfrm>
            <a:off x="560438" y="-904251"/>
            <a:ext cx="0" cy="776225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E5BE02F6-D3F2-99F3-B3C0-DF91E0B45D1E}"/>
              </a:ext>
            </a:extLst>
          </p:cNvPr>
          <p:cNvSpPr txBox="1"/>
          <p:nvPr/>
        </p:nvSpPr>
        <p:spPr>
          <a:xfrm>
            <a:off x="5380654" y="2770290"/>
            <a:ext cx="63443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7900">
              <a:lnSpc>
                <a:spcPct val="150000"/>
              </a:lnSpc>
            </a:pPr>
            <a:r>
              <a:rPr lang="zh-TW" altLang="zh-TW" sz="2000" b="1" kern="10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指導教</a:t>
            </a:r>
            <a:r>
              <a:rPr lang="zh-TW" altLang="en-US" sz="2000" b="1" kern="10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授</a:t>
            </a:r>
            <a:r>
              <a:rPr lang="zh-TW" altLang="zh-TW" sz="2000" b="1" kern="10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：鄧佩珊</a:t>
            </a:r>
            <a:r>
              <a:rPr lang="zh-TW" altLang="en-US" sz="2000" b="1" kern="10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、劉國有</a:t>
            </a:r>
            <a:endParaRPr lang="zh-TW" altLang="zh-TW" sz="2000" b="1" kern="100" dirty="0"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977900">
              <a:lnSpc>
                <a:spcPct val="150000"/>
              </a:lnSpc>
            </a:pPr>
            <a:r>
              <a:rPr lang="en-US" altLang="zh-TW" sz="2000" kern="10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 </a:t>
            </a:r>
            <a:endParaRPr lang="zh-TW" altLang="zh-TW" sz="2000" kern="100" dirty="0"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977900">
              <a:lnSpc>
                <a:spcPct val="150000"/>
              </a:lnSpc>
            </a:pPr>
            <a:r>
              <a:rPr lang="zh-TW" altLang="zh-TW" sz="2000" b="1" kern="10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專題學生：資傳四</a:t>
            </a:r>
            <a:r>
              <a:rPr lang="en-US" altLang="zh-TW" sz="2000" b="1" kern="10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 </a:t>
            </a:r>
            <a:r>
              <a:rPr lang="zh-TW" altLang="zh-TW" sz="2000" b="1" kern="10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林嘉柔 </a:t>
            </a:r>
            <a:r>
              <a:rPr lang="en-US" altLang="zh-TW" sz="2000" b="1" kern="10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410818433</a:t>
            </a:r>
            <a:endParaRPr lang="zh-TW" altLang="zh-TW" sz="2000" b="1" kern="100" dirty="0"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1434465">
              <a:lnSpc>
                <a:spcPct val="150000"/>
              </a:lnSpc>
            </a:pPr>
            <a:r>
              <a:rPr lang="en-US" altLang="zh-TW" sz="2000" b="1" kern="10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	       </a:t>
            </a:r>
            <a:r>
              <a:rPr lang="zh-TW" altLang="zh-TW" sz="2000" b="1" kern="10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資傳四</a:t>
            </a:r>
            <a:r>
              <a:rPr lang="en-US" altLang="zh-TW" sz="2000" b="1" kern="10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 </a:t>
            </a:r>
            <a:r>
              <a:rPr lang="zh-TW" altLang="zh-TW" sz="2000" b="1" kern="10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蘇庭誼 </a:t>
            </a:r>
            <a:r>
              <a:rPr lang="en-US" altLang="zh-TW" sz="2000" b="1" kern="10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410818530</a:t>
            </a:r>
            <a:endParaRPr lang="zh-TW" altLang="zh-TW" sz="2000" b="1" kern="100" dirty="0"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1434465" indent="393700">
              <a:lnSpc>
                <a:spcPct val="150000"/>
              </a:lnSpc>
            </a:pPr>
            <a:r>
              <a:rPr lang="en-US" altLang="zh-TW" sz="2000" b="1" kern="10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   </a:t>
            </a:r>
            <a:r>
              <a:rPr lang="zh-TW" altLang="zh-TW" sz="2000" b="1" kern="10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資傳四</a:t>
            </a:r>
            <a:r>
              <a:rPr lang="en-US" altLang="zh-TW" sz="2000" b="1" kern="10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 </a:t>
            </a:r>
            <a:r>
              <a:rPr lang="zh-TW" altLang="zh-TW" sz="2000" b="1" kern="10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王子晉 </a:t>
            </a:r>
            <a:r>
              <a:rPr lang="en-US" altLang="zh-TW" sz="2000" b="1" kern="10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410817932</a:t>
            </a:r>
            <a:endParaRPr lang="zh-TW" altLang="zh-TW" sz="2000" b="1" kern="100" dirty="0"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1433195" indent="393700">
              <a:lnSpc>
                <a:spcPct val="150000"/>
              </a:lnSpc>
            </a:pPr>
            <a:r>
              <a:rPr lang="en-US" altLang="zh-TW" sz="2000" b="1" kern="10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     </a:t>
            </a:r>
            <a:r>
              <a:rPr lang="zh-TW" altLang="zh-TW" sz="2000" b="1" kern="10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資工四</a:t>
            </a:r>
            <a:r>
              <a:rPr lang="en-US" altLang="zh-TW" sz="2000" b="1" kern="10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B </a:t>
            </a:r>
            <a:r>
              <a:rPr lang="zh-TW" altLang="zh-TW" sz="2000" b="1" kern="10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黃心如 </a:t>
            </a:r>
            <a:r>
              <a:rPr lang="en-US" altLang="zh-TW" sz="2000" b="1" kern="10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410803323</a:t>
            </a:r>
            <a:endParaRPr lang="zh-TW" altLang="zh-TW" sz="2000" b="1" kern="100" dirty="0"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3D5AF995-5DBB-234D-804C-011A82EBB9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62" y="1567872"/>
            <a:ext cx="5540555" cy="4279509"/>
          </a:xfrm>
          <a:prstGeom prst="rect">
            <a:avLst/>
          </a:prstGeom>
        </p:spPr>
      </p:pic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012680EC-71C7-4DD5-A437-7463C30796C7}"/>
              </a:ext>
            </a:extLst>
          </p:cNvPr>
          <p:cNvCxnSpPr>
            <a:cxnSpLocks/>
          </p:cNvCxnSpPr>
          <p:nvPr/>
        </p:nvCxnSpPr>
        <p:spPr>
          <a:xfrm flipH="1">
            <a:off x="204651" y="0"/>
            <a:ext cx="1198162" cy="1729706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1E844DB8-77FF-A9C5-9D5F-6B0BAFCE0945}"/>
              </a:ext>
            </a:extLst>
          </p:cNvPr>
          <p:cNvCxnSpPr>
            <a:cxnSpLocks/>
          </p:cNvCxnSpPr>
          <p:nvPr/>
        </p:nvCxnSpPr>
        <p:spPr>
          <a:xfrm>
            <a:off x="309716" y="3429000"/>
            <a:ext cx="0" cy="7762251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00191C1E-C7D4-FFDB-D017-FF1BAD22F5D4}"/>
              </a:ext>
            </a:extLst>
          </p:cNvPr>
          <p:cNvCxnSpPr>
            <a:cxnSpLocks/>
          </p:cNvCxnSpPr>
          <p:nvPr/>
        </p:nvCxnSpPr>
        <p:spPr>
          <a:xfrm flipH="1">
            <a:off x="-152400" y="-1693131"/>
            <a:ext cx="3050409" cy="4377716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4A57BA30-14B5-B7AD-5B93-DA4F7E8F93B0}"/>
              </a:ext>
            </a:extLst>
          </p:cNvPr>
          <p:cNvSpPr/>
          <p:nvPr/>
        </p:nvSpPr>
        <p:spPr>
          <a:xfrm>
            <a:off x="6226217" y="5208495"/>
            <a:ext cx="556786" cy="4751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EA4856D-0BAE-26BA-7C81-903972745B35}"/>
              </a:ext>
            </a:extLst>
          </p:cNvPr>
          <p:cNvSpPr/>
          <p:nvPr/>
        </p:nvSpPr>
        <p:spPr>
          <a:xfrm>
            <a:off x="6969382" y="5217458"/>
            <a:ext cx="148594" cy="4751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5873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A76B1194-6626-F3A9-A752-3A1E40466A7A}"/>
              </a:ext>
            </a:extLst>
          </p:cNvPr>
          <p:cNvSpPr txBox="1"/>
          <p:nvPr/>
        </p:nvSpPr>
        <p:spPr>
          <a:xfrm>
            <a:off x="5274919" y="2951876"/>
            <a:ext cx="1755835" cy="1938992"/>
          </a:xfrm>
          <a:custGeom>
            <a:avLst/>
            <a:gdLst>
              <a:gd name="connsiteX0" fmla="*/ 0 w 1755835"/>
              <a:gd name="connsiteY0" fmla="*/ 0 h 1938992"/>
              <a:gd name="connsiteX1" fmla="*/ 567720 w 1755835"/>
              <a:gd name="connsiteY1" fmla="*/ 0 h 1938992"/>
              <a:gd name="connsiteX2" fmla="*/ 1100323 w 1755835"/>
              <a:gd name="connsiteY2" fmla="*/ 0 h 1938992"/>
              <a:gd name="connsiteX3" fmla="*/ 1755835 w 1755835"/>
              <a:gd name="connsiteY3" fmla="*/ 0 h 1938992"/>
              <a:gd name="connsiteX4" fmla="*/ 1755835 w 1755835"/>
              <a:gd name="connsiteY4" fmla="*/ 465358 h 1938992"/>
              <a:gd name="connsiteX5" fmla="*/ 1755835 w 1755835"/>
              <a:gd name="connsiteY5" fmla="*/ 911326 h 1938992"/>
              <a:gd name="connsiteX6" fmla="*/ 1755835 w 1755835"/>
              <a:gd name="connsiteY6" fmla="*/ 1357294 h 1938992"/>
              <a:gd name="connsiteX7" fmla="*/ 1755835 w 1755835"/>
              <a:gd name="connsiteY7" fmla="*/ 1938992 h 1938992"/>
              <a:gd name="connsiteX8" fmla="*/ 1170557 w 1755835"/>
              <a:gd name="connsiteY8" fmla="*/ 1938992 h 1938992"/>
              <a:gd name="connsiteX9" fmla="*/ 637953 w 1755835"/>
              <a:gd name="connsiteY9" fmla="*/ 1938992 h 1938992"/>
              <a:gd name="connsiteX10" fmla="*/ 0 w 1755835"/>
              <a:gd name="connsiteY10" fmla="*/ 1938992 h 1938992"/>
              <a:gd name="connsiteX11" fmla="*/ 0 w 1755835"/>
              <a:gd name="connsiteY11" fmla="*/ 1454244 h 1938992"/>
              <a:gd name="connsiteX12" fmla="*/ 0 w 1755835"/>
              <a:gd name="connsiteY12" fmla="*/ 950106 h 1938992"/>
              <a:gd name="connsiteX13" fmla="*/ 0 w 1755835"/>
              <a:gd name="connsiteY13" fmla="*/ 484748 h 1938992"/>
              <a:gd name="connsiteX14" fmla="*/ 0 w 1755835"/>
              <a:gd name="connsiteY14" fmla="*/ 0 h 193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55835" h="1938992" extrusionOk="0">
                <a:moveTo>
                  <a:pt x="0" y="0"/>
                </a:moveTo>
                <a:cubicBezTo>
                  <a:pt x="119847" y="-18704"/>
                  <a:pt x="448055" y="65579"/>
                  <a:pt x="567720" y="0"/>
                </a:cubicBezTo>
                <a:cubicBezTo>
                  <a:pt x="687385" y="-65579"/>
                  <a:pt x="946544" y="33952"/>
                  <a:pt x="1100323" y="0"/>
                </a:cubicBezTo>
                <a:cubicBezTo>
                  <a:pt x="1254102" y="-33952"/>
                  <a:pt x="1580727" y="11332"/>
                  <a:pt x="1755835" y="0"/>
                </a:cubicBezTo>
                <a:cubicBezTo>
                  <a:pt x="1787870" y="182895"/>
                  <a:pt x="1746053" y="330244"/>
                  <a:pt x="1755835" y="465358"/>
                </a:cubicBezTo>
                <a:cubicBezTo>
                  <a:pt x="1765617" y="600472"/>
                  <a:pt x="1746502" y="754495"/>
                  <a:pt x="1755835" y="911326"/>
                </a:cubicBezTo>
                <a:cubicBezTo>
                  <a:pt x="1765168" y="1068157"/>
                  <a:pt x="1729361" y="1210558"/>
                  <a:pt x="1755835" y="1357294"/>
                </a:cubicBezTo>
                <a:cubicBezTo>
                  <a:pt x="1782309" y="1504030"/>
                  <a:pt x="1692137" y="1707792"/>
                  <a:pt x="1755835" y="1938992"/>
                </a:cubicBezTo>
                <a:cubicBezTo>
                  <a:pt x="1573428" y="2004747"/>
                  <a:pt x="1460235" y="1925671"/>
                  <a:pt x="1170557" y="1938992"/>
                </a:cubicBezTo>
                <a:cubicBezTo>
                  <a:pt x="880879" y="1952313"/>
                  <a:pt x="782228" y="1932890"/>
                  <a:pt x="637953" y="1938992"/>
                </a:cubicBezTo>
                <a:cubicBezTo>
                  <a:pt x="493678" y="1945094"/>
                  <a:pt x="313603" y="1876831"/>
                  <a:pt x="0" y="1938992"/>
                </a:cubicBezTo>
                <a:cubicBezTo>
                  <a:pt x="-26882" y="1829939"/>
                  <a:pt x="57880" y="1606086"/>
                  <a:pt x="0" y="1454244"/>
                </a:cubicBezTo>
                <a:cubicBezTo>
                  <a:pt x="-57880" y="1302402"/>
                  <a:pt x="30936" y="1065444"/>
                  <a:pt x="0" y="950106"/>
                </a:cubicBezTo>
                <a:cubicBezTo>
                  <a:pt x="-30936" y="834768"/>
                  <a:pt x="16293" y="713165"/>
                  <a:pt x="0" y="484748"/>
                </a:cubicBezTo>
                <a:cubicBezTo>
                  <a:pt x="-16293" y="256331"/>
                  <a:pt x="15894" y="155502"/>
                  <a:pt x="0" y="0"/>
                </a:cubicBezTo>
                <a:close/>
              </a:path>
            </a:pathLst>
          </a:custGeom>
          <a:noFill/>
          <a:ln w="444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體驗功能</a:t>
            </a:r>
          </a:p>
        </p:txBody>
      </p:sp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8A865D8B-DEF6-83A6-0B9C-3F8463641C1A}"/>
              </a:ext>
            </a:extLst>
          </p:cNvPr>
          <p:cNvSpPr/>
          <p:nvPr/>
        </p:nvSpPr>
        <p:spPr>
          <a:xfrm rot="16200000" flipV="1">
            <a:off x="4656103" y="1439895"/>
            <a:ext cx="2936630" cy="56838"/>
          </a:xfrm>
          <a:custGeom>
            <a:avLst/>
            <a:gdLst>
              <a:gd name="connsiteX0" fmla="*/ 0 w 2936630"/>
              <a:gd name="connsiteY0" fmla="*/ 23682 h 56838"/>
              <a:gd name="connsiteX1" fmla="*/ 21785 w 2936630"/>
              <a:gd name="connsiteY1" fmla="*/ 21787 h 56838"/>
              <a:gd name="connsiteX2" fmla="*/ 60998 w 2936630"/>
              <a:gd name="connsiteY2" fmla="*/ 26524 h 56838"/>
              <a:gd name="connsiteX3" fmla="*/ 95854 w 2936630"/>
              <a:gd name="connsiteY3" fmla="*/ 30313 h 56838"/>
              <a:gd name="connsiteX4" fmla="*/ 182994 w 2936630"/>
              <a:gd name="connsiteY4" fmla="*/ 35997 h 56838"/>
              <a:gd name="connsiteX5" fmla="*/ 352918 w 2936630"/>
              <a:gd name="connsiteY5" fmla="*/ 46417 h 56838"/>
              <a:gd name="connsiteX6" fmla="*/ 601268 w 2936630"/>
              <a:gd name="connsiteY6" fmla="*/ 42628 h 56838"/>
              <a:gd name="connsiteX7" fmla="*/ 797334 w 2936630"/>
              <a:gd name="connsiteY7" fmla="*/ 33155 h 56838"/>
              <a:gd name="connsiteX8" fmla="*/ 1036970 w 2936630"/>
              <a:gd name="connsiteY8" fmla="*/ 22735 h 56838"/>
              <a:gd name="connsiteX9" fmla="*/ 1128467 w 2936630"/>
              <a:gd name="connsiteY9" fmla="*/ 20840 h 56838"/>
              <a:gd name="connsiteX10" fmla="*/ 1368103 w 2936630"/>
              <a:gd name="connsiteY10" fmla="*/ 24629 h 56838"/>
              <a:gd name="connsiteX11" fmla="*/ 1472672 w 2936630"/>
              <a:gd name="connsiteY11" fmla="*/ 35050 h 56838"/>
              <a:gd name="connsiteX12" fmla="*/ 1559812 w 2936630"/>
              <a:gd name="connsiteY12" fmla="*/ 38839 h 56838"/>
              <a:gd name="connsiteX13" fmla="*/ 1790734 w 2936630"/>
              <a:gd name="connsiteY13" fmla="*/ 53996 h 56838"/>
              <a:gd name="connsiteX14" fmla="*/ 1969372 w 2936630"/>
              <a:gd name="connsiteY14" fmla="*/ 56838 h 56838"/>
              <a:gd name="connsiteX15" fmla="*/ 2405073 w 2936630"/>
              <a:gd name="connsiteY15" fmla="*/ 53996 h 56838"/>
              <a:gd name="connsiteX16" fmla="*/ 2784134 w 2936630"/>
              <a:gd name="connsiteY16" fmla="*/ 20840 h 56838"/>
              <a:gd name="connsiteX17" fmla="*/ 2884345 w 2936630"/>
              <a:gd name="connsiteY17" fmla="*/ 7578 h 56838"/>
              <a:gd name="connsiteX18" fmla="*/ 2936630 w 2936630"/>
              <a:gd name="connsiteY18" fmla="*/ 0 h 5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36630" h="56838" extrusionOk="0">
                <a:moveTo>
                  <a:pt x="0" y="23682"/>
                </a:moveTo>
                <a:cubicBezTo>
                  <a:pt x="7032" y="22898"/>
                  <a:pt x="14800" y="20665"/>
                  <a:pt x="21785" y="21787"/>
                </a:cubicBezTo>
                <a:cubicBezTo>
                  <a:pt x="37472" y="22973"/>
                  <a:pt x="47272" y="24785"/>
                  <a:pt x="60998" y="26524"/>
                </a:cubicBezTo>
                <a:cubicBezTo>
                  <a:pt x="72538" y="29006"/>
                  <a:pt x="83419" y="29780"/>
                  <a:pt x="95854" y="30313"/>
                </a:cubicBezTo>
                <a:cubicBezTo>
                  <a:pt x="126036" y="32010"/>
                  <a:pt x="153657" y="36978"/>
                  <a:pt x="182994" y="35997"/>
                </a:cubicBezTo>
                <a:cubicBezTo>
                  <a:pt x="312089" y="37721"/>
                  <a:pt x="244665" y="49481"/>
                  <a:pt x="352918" y="46417"/>
                </a:cubicBezTo>
                <a:cubicBezTo>
                  <a:pt x="421028" y="52191"/>
                  <a:pt x="512039" y="52650"/>
                  <a:pt x="601268" y="42628"/>
                </a:cubicBezTo>
                <a:cubicBezTo>
                  <a:pt x="657176" y="47604"/>
                  <a:pt x="733167" y="35159"/>
                  <a:pt x="797334" y="33155"/>
                </a:cubicBezTo>
                <a:cubicBezTo>
                  <a:pt x="854473" y="29427"/>
                  <a:pt x="1014433" y="23009"/>
                  <a:pt x="1036970" y="22735"/>
                </a:cubicBezTo>
                <a:cubicBezTo>
                  <a:pt x="1048120" y="27425"/>
                  <a:pt x="1110438" y="25621"/>
                  <a:pt x="1128467" y="20840"/>
                </a:cubicBezTo>
                <a:cubicBezTo>
                  <a:pt x="1214602" y="25812"/>
                  <a:pt x="1302438" y="17669"/>
                  <a:pt x="1368103" y="24629"/>
                </a:cubicBezTo>
                <a:cubicBezTo>
                  <a:pt x="1411949" y="29092"/>
                  <a:pt x="1430545" y="32935"/>
                  <a:pt x="1472672" y="35050"/>
                </a:cubicBezTo>
                <a:cubicBezTo>
                  <a:pt x="1500309" y="37240"/>
                  <a:pt x="1525835" y="36917"/>
                  <a:pt x="1559812" y="38839"/>
                </a:cubicBezTo>
                <a:cubicBezTo>
                  <a:pt x="1696071" y="48522"/>
                  <a:pt x="1664129" y="53098"/>
                  <a:pt x="1790734" y="53996"/>
                </a:cubicBezTo>
                <a:cubicBezTo>
                  <a:pt x="1837501" y="56416"/>
                  <a:pt x="1915805" y="48884"/>
                  <a:pt x="1969372" y="56838"/>
                </a:cubicBezTo>
                <a:cubicBezTo>
                  <a:pt x="2113362" y="53972"/>
                  <a:pt x="2263884" y="56631"/>
                  <a:pt x="2405073" y="53996"/>
                </a:cubicBezTo>
                <a:cubicBezTo>
                  <a:pt x="2498043" y="58111"/>
                  <a:pt x="2724639" y="26186"/>
                  <a:pt x="2784134" y="20840"/>
                </a:cubicBezTo>
                <a:cubicBezTo>
                  <a:pt x="2813333" y="13781"/>
                  <a:pt x="2849605" y="9262"/>
                  <a:pt x="2884345" y="7578"/>
                </a:cubicBezTo>
                <a:cubicBezTo>
                  <a:pt x="2936833" y="-1326"/>
                  <a:pt x="2924221" y="7925"/>
                  <a:pt x="2936630" y="0"/>
                </a:cubicBezTo>
              </a:path>
            </a:pathLst>
          </a:custGeom>
          <a:noFill/>
          <a:ln w="317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392746933">
                  <a:custGeom>
                    <a:avLst/>
                    <a:gdLst>
                      <a:gd name="connsiteX0" fmla="*/ 0 w 3423920"/>
                      <a:gd name="connsiteY0" fmla="*/ 127000 h 304800"/>
                      <a:gd name="connsiteX1" fmla="*/ 25400 w 3423920"/>
                      <a:gd name="connsiteY1" fmla="*/ 116840 h 304800"/>
                      <a:gd name="connsiteX2" fmla="*/ 71120 w 3423920"/>
                      <a:gd name="connsiteY2" fmla="*/ 142240 h 304800"/>
                      <a:gd name="connsiteX3" fmla="*/ 111760 w 3423920"/>
                      <a:gd name="connsiteY3" fmla="*/ 162560 h 304800"/>
                      <a:gd name="connsiteX4" fmla="*/ 213360 w 3423920"/>
                      <a:gd name="connsiteY4" fmla="*/ 193040 h 304800"/>
                      <a:gd name="connsiteX5" fmla="*/ 411480 w 3423920"/>
                      <a:gd name="connsiteY5" fmla="*/ 248920 h 304800"/>
                      <a:gd name="connsiteX6" fmla="*/ 701040 w 3423920"/>
                      <a:gd name="connsiteY6" fmla="*/ 228600 h 304800"/>
                      <a:gd name="connsiteX7" fmla="*/ 929640 w 3423920"/>
                      <a:gd name="connsiteY7" fmla="*/ 177800 h 304800"/>
                      <a:gd name="connsiteX8" fmla="*/ 1209040 w 3423920"/>
                      <a:gd name="connsiteY8" fmla="*/ 121920 h 304800"/>
                      <a:gd name="connsiteX9" fmla="*/ 1315720 w 3423920"/>
                      <a:gd name="connsiteY9" fmla="*/ 111760 h 304800"/>
                      <a:gd name="connsiteX10" fmla="*/ 1595120 w 3423920"/>
                      <a:gd name="connsiteY10" fmla="*/ 132080 h 304800"/>
                      <a:gd name="connsiteX11" fmla="*/ 1717040 w 3423920"/>
                      <a:gd name="connsiteY11" fmla="*/ 187960 h 304800"/>
                      <a:gd name="connsiteX12" fmla="*/ 1818640 w 3423920"/>
                      <a:gd name="connsiteY12" fmla="*/ 208280 h 304800"/>
                      <a:gd name="connsiteX13" fmla="*/ 2087880 w 3423920"/>
                      <a:gd name="connsiteY13" fmla="*/ 289560 h 304800"/>
                      <a:gd name="connsiteX14" fmla="*/ 2296160 w 3423920"/>
                      <a:gd name="connsiteY14" fmla="*/ 304800 h 304800"/>
                      <a:gd name="connsiteX15" fmla="*/ 2804160 w 3423920"/>
                      <a:gd name="connsiteY15" fmla="*/ 289560 h 304800"/>
                      <a:gd name="connsiteX16" fmla="*/ 3246120 w 3423920"/>
                      <a:gd name="connsiteY16" fmla="*/ 111760 h 304800"/>
                      <a:gd name="connsiteX17" fmla="*/ 3362960 w 3423920"/>
                      <a:gd name="connsiteY17" fmla="*/ 40640 h 304800"/>
                      <a:gd name="connsiteX18" fmla="*/ 3423920 w 3423920"/>
                      <a:gd name="connsiteY18" fmla="*/ 0 h 304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423920" h="304800">
                        <a:moveTo>
                          <a:pt x="0" y="127000"/>
                        </a:moveTo>
                        <a:cubicBezTo>
                          <a:pt x="8467" y="123613"/>
                          <a:pt x="16484" y="114929"/>
                          <a:pt x="25400" y="116840"/>
                        </a:cubicBezTo>
                        <a:cubicBezTo>
                          <a:pt x="42447" y="120493"/>
                          <a:pt x="55712" y="134083"/>
                          <a:pt x="71120" y="142240"/>
                        </a:cubicBezTo>
                        <a:cubicBezTo>
                          <a:pt x="84506" y="149326"/>
                          <a:pt x="97497" y="157466"/>
                          <a:pt x="111760" y="162560"/>
                        </a:cubicBezTo>
                        <a:cubicBezTo>
                          <a:pt x="145058" y="174452"/>
                          <a:pt x="179598" y="182536"/>
                          <a:pt x="213360" y="193040"/>
                        </a:cubicBezTo>
                        <a:cubicBezTo>
                          <a:pt x="377230" y="244022"/>
                          <a:pt x="289383" y="222756"/>
                          <a:pt x="411480" y="248920"/>
                        </a:cubicBezTo>
                        <a:cubicBezTo>
                          <a:pt x="508000" y="242147"/>
                          <a:pt x="605181" y="241757"/>
                          <a:pt x="701040" y="228600"/>
                        </a:cubicBezTo>
                        <a:cubicBezTo>
                          <a:pt x="778374" y="217986"/>
                          <a:pt x="853410" y="194597"/>
                          <a:pt x="929640" y="177800"/>
                        </a:cubicBezTo>
                        <a:cubicBezTo>
                          <a:pt x="999627" y="162379"/>
                          <a:pt x="1182064" y="124489"/>
                          <a:pt x="1209040" y="121920"/>
                        </a:cubicBezTo>
                        <a:lnTo>
                          <a:pt x="1315720" y="111760"/>
                        </a:lnTo>
                        <a:cubicBezTo>
                          <a:pt x="1408853" y="118533"/>
                          <a:pt x="1502419" y="120844"/>
                          <a:pt x="1595120" y="132080"/>
                        </a:cubicBezTo>
                        <a:cubicBezTo>
                          <a:pt x="1647785" y="138464"/>
                          <a:pt x="1667244" y="171361"/>
                          <a:pt x="1717040" y="187960"/>
                        </a:cubicBezTo>
                        <a:cubicBezTo>
                          <a:pt x="1749805" y="198882"/>
                          <a:pt x="1785432" y="198792"/>
                          <a:pt x="1818640" y="208280"/>
                        </a:cubicBezTo>
                        <a:cubicBezTo>
                          <a:pt x="1979324" y="254190"/>
                          <a:pt x="1936727" y="261439"/>
                          <a:pt x="2087880" y="289560"/>
                        </a:cubicBezTo>
                        <a:cubicBezTo>
                          <a:pt x="2144717" y="300134"/>
                          <a:pt x="2240576" y="302273"/>
                          <a:pt x="2296160" y="304800"/>
                        </a:cubicBezTo>
                        <a:cubicBezTo>
                          <a:pt x="2465493" y="299720"/>
                          <a:pt x="2635542" y="305918"/>
                          <a:pt x="2804160" y="289560"/>
                        </a:cubicBezTo>
                        <a:cubicBezTo>
                          <a:pt x="2916489" y="278662"/>
                          <a:pt x="3179869" y="152086"/>
                          <a:pt x="3246120" y="111760"/>
                        </a:cubicBezTo>
                        <a:cubicBezTo>
                          <a:pt x="3285067" y="88053"/>
                          <a:pt x="3323661" y="63757"/>
                          <a:pt x="3362960" y="40640"/>
                        </a:cubicBezTo>
                        <a:cubicBezTo>
                          <a:pt x="3423958" y="4759"/>
                          <a:pt x="3409031" y="29778"/>
                          <a:pt x="3423920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手繪多邊形: 圖案 1">
            <a:extLst>
              <a:ext uri="{FF2B5EF4-FFF2-40B4-BE49-F238E27FC236}">
                <a16:creationId xmlns:a16="http://schemas.microsoft.com/office/drawing/2014/main" id="{0282A9E3-3EC4-A360-6C6B-27F5721922AC}"/>
              </a:ext>
            </a:extLst>
          </p:cNvPr>
          <p:cNvSpPr/>
          <p:nvPr/>
        </p:nvSpPr>
        <p:spPr>
          <a:xfrm rot="16200000">
            <a:off x="-2888550" y="3406139"/>
            <a:ext cx="6858001" cy="45719"/>
          </a:xfrm>
          <a:custGeom>
            <a:avLst/>
            <a:gdLst>
              <a:gd name="connsiteX0" fmla="*/ 0 w 6858001"/>
              <a:gd name="connsiteY0" fmla="*/ 19049 h 45719"/>
              <a:gd name="connsiteX1" fmla="*/ 50875 w 6858001"/>
              <a:gd name="connsiteY1" fmla="*/ 17525 h 45719"/>
              <a:gd name="connsiteX2" fmla="*/ 142451 w 6858001"/>
              <a:gd name="connsiteY2" fmla="*/ 21335 h 45719"/>
              <a:gd name="connsiteX3" fmla="*/ 223851 w 6858001"/>
              <a:gd name="connsiteY3" fmla="*/ 24383 h 45719"/>
              <a:gd name="connsiteX4" fmla="*/ 427353 w 6858001"/>
              <a:gd name="connsiteY4" fmla="*/ 28955 h 45719"/>
              <a:gd name="connsiteX5" fmla="*/ 824181 w 6858001"/>
              <a:gd name="connsiteY5" fmla="*/ 37337 h 45719"/>
              <a:gd name="connsiteX6" fmla="*/ 1404160 w 6858001"/>
              <a:gd name="connsiteY6" fmla="*/ 34289 h 45719"/>
              <a:gd name="connsiteX7" fmla="*/ 1862038 w 6858001"/>
              <a:gd name="connsiteY7" fmla="*/ 26669 h 45719"/>
              <a:gd name="connsiteX8" fmla="*/ 2421668 w 6858001"/>
              <a:gd name="connsiteY8" fmla="*/ 18287 h 45719"/>
              <a:gd name="connsiteX9" fmla="*/ 2635344 w 6858001"/>
              <a:gd name="connsiteY9" fmla="*/ 16763 h 45719"/>
              <a:gd name="connsiteX10" fmla="*/ 3194973 w 6858001"/>
              <a:gd name="connsiteY10" fmla="*/ 19811 h 45719"/>
              <a:gd name="connsiteX11" fmla="*/ 3439175 w 6858001"/>
              <a:gd name="connsiteY11" fmla="*/ 28193 h 45719"/>
              <a:gd name="connsiteX12" fmla="*/ 3642677 w 6858001"/>
              <a:gd name="connsiteY12" fmla="*/ 31241 h 45719"/>
              <a:gd name="connsiteX13" fmla="*/ 4181956 w 6858001"/>
              <a:gd name="connsiteY13" fmla="*/ 43433 h 45719"/>
              <a:gd name="connsiteX14" fmla="*/ 4599134 w 6858001"/>
              <a:gd name="connsiteY14" fmla="*/ 45719 h 45719"/>
              <a:gd name="connsiteX15" fmla="*/ 5616641 w 6858001"/>
              <a:gd name="connsiteY15" fmla="*/ 43433 h 45719"/>
              <a:gd name="connsiteX16" fmla="*/ 6501873 w 6858001"/>
              <a:gd name="connsiteY16" fmla="*/ 16763 h 45719"/>
              <a:gd name="connsiteX17" fmla="*/ 6735900 w 6858001"/>
              <a:gd name="connsiteY17" fmla="*/ 6095 h 45719"/>
              <a:gd name="connsiteX18" fmla="*/ 6858000 w 6858001"/>
              <a:gd name="connsiteY18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858001" h="45719" extrusionOk="0">
                <a:moveTo>
                  <a:pt x="0" y="19049"/>
                </a:moveTo>
                <a:cubicBezTo>
                  <a:pt x="15120" y="17321"/>
                  <a:pt x="34244" y="15816"/>
                  <a:pt x="50875" y="17525"/>
                </a:cubicBezTo>
                <a:cubicBezTo>
                  <a:pt x="88835" y="19875"/>
                  <a:pt x="109285" y="19126"/>
                  <a:pt x="142451" y="21335"/>
                </a:cubicBezTo>
                <a:cubicBezTo>
                  <a:pt x="169326" y="23651"/>
                  <a:pt x="194273" y="25703"/>
                  <a:pt x="223851" y="24383"/>
                </a:cubicBezTo>
                <a:cubicBezTo>
                  <a:pt x="297515" y="23929"/>
                  <a:pt x="359439" y="29610"/>
                  <a:pt x="427353" y="28955"/>
                </a:cubicBezTo>
                <a:cubicBezTo>
                  <a:pt x="736527" y="23655"/>
                  <a:pt x="570733" y="53402"/>
                  <a:pt x="824181" y="37337"/>
                </a:cubicBezTo>
                <a:cubicBezTo>
                  <a:pt x="988794" y="50092"/>
                  <a:pt x="1204126" y="44930"/>
                  <a:pt x="1404160" y="34289"/>
                </a:cubicBezTo>
                <a:cubicBezTo>
                  <a:pt x="1540800" y="44883"/>
                  <a:pt x="1713633" y="25211"/>
                  <a:pt x="1862038" y="26669"/>
                </a:cubicBezTo>
                <a:cubicBezTo>
                  <a:pt x="2001147" y="24039"/>
                  <a:pt x="2372149" y="17132"/>
                  <a:pt x="2421668" y="18287"/>
                </a:cubicBezTo>
                <a:cubicBezTo>
                  <a:pt x="2453094" y="8252"/>
                  <a:pt x="2570166" y="-1775"/>
                  <a:pt x="2635344" y="16763"/>
                </a:cubicBezTo>
                <a:cubicBezTo>
                  <a:pt x="2838153" y="27420"/>
                  <a:pt x="3020197" y="14295"/>
                  <a:pt x="3194973" y="19811"/>
                </a:cubicBezTo>
                <a:cubicBezTo>
                  <a:pt x="3299996" y="21917"/>
                  <a:pt x="3339702" y="26153"/>
                  <a:pt x="3439175" y="28193"/>
                </a:cubicBezTo>
                <a:cubicBezTo>
                  <a:pt x="3497502" y="32245"/>
                  <a:pt x="3567682" y="29583"/>
                  <a:pt x="3642677" y="31241"/>
                </a:cubicBezTo>
                <a:cubicBezTo>
                  <a:pt x="3957299" y="43334"/>
                  <a:pt x="3884911" y="47389"/>
                  <a:pt x="4181956" y="43433"/>
                </a:cubicBezTo>
                <a:cubicBezTo>
                  <a:pt x="4284148" y="47661"/>
                  <a:pt x="4484830" y="41566"/>
                  <a:pt x="4599134" y="45719"/>
                </a:cubicBezTo>
                <a:cubicBezTo>
                  <a:pt x="4934803" y="39555"/>
                  <a:pt x="5307288" y="42455"/>
                  <a:pt x="5616641" y="43433"/>
                </a:cubicBezTo>
                <a:cubicBezTo>
                  <a:pt x="5839188" y="46255"/>
                  <a:pt x="6367652" y="21574"/>
                  <a:pt x="6501873" y="16763"/>
                </a:cubicBezTo>
                <a:cubicBezTo>
                  <a:pt x="6570544" y="7349"/>
                  <a:pt x="6653576" y="389"/>
                  <a:pt x="6735900" y="6095"/>
                </a:cubicBezTo>
                <a:cubicBezTo>
                  <a:pt x="6858359" y="-2929"/>
                  <a:pt x="6828574" y="7061"/>
                  <a:pt x="6858000" y="0"/>
                </a:cubicBezTo>
              </a:path>
            </a:pathLst>
          </a:custGeom>
          <a:noFill/>
          <a:ln w="254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392746933">
                  <a:custGeom>
                    <a:avLst/>
                    <a:gdLst>
                      <a:gd name="connsiteX0" fmla="*/ 0 w 3423920"/>
                      <a:gd name="connsiteY0" fmla="*/ 127000 h 304800"/>
                      <a:gd name="connsiteX1" fmla="*/ 25400 w 3423920"/>
                      <a:gd name="connsiteY1" fmla="*/ 116840 h 304800"/>
                      <a:gd name="connsiteX2" fmla="*/ 71120 w 3423920"/>
                      <a:gd name="connsiteY2" fmla="*/ 142240 h 304800"/>
                      <a:gd name="connsiteX3" fmla="*/ 111760 w 3423920"/>
                      <a:gd name="connsiteY3" fmla="*/ 162560 h 304800"/>
                      <a:gd name="connsiteX4" fmla="*/ 213360 w 3423920"/>
                      <a:gd name="connsiteY4" fmla="*/ 193040 h 304800"/>
                      <a:gd name="connsiteX5" fmla="*/ 411480 w 3423920"/>
                      <a:gd name="connsiteY5" fmla="*/ 248920 h 304800"/>
                      <a:gd name="connsiteX6" fmla="*/ 701040 w 3423920"/>
                      <a:gd name="connsiteY6" fmla="*/ 228600 h 304800"/>
                      <a:gd name="connsiteX7" fmla="*/ 929640 w 3423920"/>
                      <a:gd name="connsiteY7" fmla="*/ 177800 h 304800"/>
                      <a:gd name="connsiteX8" fmla="*/ 1209040 w 3423920"/>
                      <a:gd name="connsiteY8" fmla="*/ 121920 h 304800"/>
                      <a:gd name="connsiteX9" fmla="*/ 1315720 w 3423920"/>
                      <a:gd name="connsiteY9" fmla="*/ 111760 h 304800"/>
                      <a:gd name="connsiteX10" fmla="*/ 1595120 w 3423920"/>
                      <a:gd name="connsiteY10" fmla="*/ 132080 h 304800"/>
                      <a:gd name="connsiteX11" fmla="*/ 1717040 w 3423920"/>
                      <a:gd name="connsiteY11" fmla="*/ 187960 h 304800"/>
                      <a:gd name="connsiteX12" fmla="*/ 1818640 w 3423920"/>
                      <a:gd name="connsiteY12" fmla="*/ 208280 h 304800"/>
                      <a:gd name="connsiteX13" fmla="*/ 2087880 w 3423920"/>
                      <a:gd name="connsiteY13" fmla="*/ 289560 h 304800"/>
                      <a:gd name="connsiteX14" fmla="*/ 2296160 w 3423920"/>
                      <a:gd name="connsiteY14" fmla="*/ 304800 h 304800"/>
                      <a:gd name="connsiteX15" fmla="*/ 2804160 w 3423920"/>
                      <a:gd name="connsiteY15" fmla="*/ 289560 h 304800"/>
                      <a:gd name="connsiteX16" fmla="*/ 3246120 w 3423920"/>
                      <a:gd name="connsiteY16" fmla="*/ 111760 h 304800"/>
                      <a:gd name="connsiteX17" fmla="*/ 3362960 w 3423920"/>
                      <a:gd name="connsiteY17" fmla="*/ 40640 h 304800"/>
                      <a:gd name="connsiteX18" fmla="*/ 3423920 w 3423920"/>
                      <a:gd name="connsiteY18" fmla="*/ 0 h 304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423920" h="304800">
                        <a:moveTo>
                          <a:pt x="0" y="127000"/>
                        </a:moveTo>
                        <a:cubicBezTo>
                          <a:pt x="8467" y="123613"/>
                          <a:pt x="16484" y="114929"/>
                          <a:pt x="25400" y="116840"/>
                        </a:cubicBezTo>
                        <a:cubicBezTo>
                          <a:pt x="42447" y="120493"/>
                          <a:pt x="55712" y="134083"/>
                          <a:pt x="71120" y="142240"/>
                        </a:cubicBezTo>
                        <a:cubicBezTo>
                          <a:pt x="84506" y="149326"/>
                          <a:pt x="97497" y="157466"/>
                          <a:pt x="111760" y="162560"/>
                        </a:cubicBezTo>
                        <a:cubicBezTo>
                          <a:pt x="145058" y="174452"/>
                          <a:pt x="179598" y="182536"/>
                          <a:pt x="213360" y="193040"/>
                        </a:cubicBezTo>
                        <a:cubicBezTo>
                          <a:pt x="377230" y="244022"/>
                          <a:pt x="289383" y="222756"/>
                          <a:pt x="411480" y="248920"/>
                        </a:cubicBezTo>
                        <a:cubicBezTo>
                          <a:pt x="508000" y="242147"/>
                          <a:pt x="605181" y="241757"/>
                          <a:pt x="701040" y="228600"/>
                        </a:cubicBezTo>
                        <a:cubicBezTo>
                          <a:pt x="778374" y="217986"/>
                          <a:pt x="853410" y="194597"/>
                          <a:pt x="929640" y="177800"/>
                        </a:cubicBezTo>
                        <a:cubicBezTo>
                          <a:pt x="999627" y="162379"/>
                          <a:pt x="1182064" y="124489"/>
                          <a:pt x="1209040" y="121920"/>
                        </a:cubicBezTo>
                        <a:lnTo>
                          <a:pt x="1315720" y="111760"/>
                        </a:lnTo>
                        <a:cubicBezTo>
                          <a:pt x="1408853" y="118533"/>
                          <a:pt x="1502419" y="120844"/>
                          <a:pt x="1595120" y="132080"/>
                        </a:cubicBezTo>
                        <a:cubicBezTo>
                          <a:pt x="1647785" y="138464"/>
                          <a:pt x="1667244" y="171361"/>
                          <a:pt x="1717040" y="187960"/>
                        </a:cubicBezTo>
                        <a:cubicBezTo>
                          <a:pt x="1749805" y="198882"/>
                          <a:pt x="1785432" y="198792"/>
                          <a:pt x="1818640" y="208280"/>
                        </a:cubicBezTo>
                        <a:cubicBezTo>
                          <a:pt x="1979324" y="254190"/>
                          <a:pt x="1936727" y="261439"/>
                          <a:pt x="2087880" y="289560"/>
                        </a:cubicBezTo>
                        <a:cubicBezTo>
                          <a:pt x="2144717" y="300134"/>
                          <a:pt x="2240576" y="302273"/>
                          <a:pt x="2296160" y="304800"/>
                        </a:cubicBezTo>
                        <a:cubicBezTo>
                          <a:pt x="2465493" y="299720"/>
                          <a:pt x="2635542" y="305918"/>
                          <a:pt x="2804160" y="289560"/>
                        </a:cubicBezTo>
                        <a:cubicBezTo>
                          <a:pt x="2916489" y="278662"/>
                          <a:pt x="3179869" y="152086"/>
                          <a:pt x="3246120" y="111760"/>
                        </a:cubicBezTo>
                        <a:cubicBezTo>
                          <a:pt x="3285067" y="88053"/>
                          <a:pt x="3323661" y="63757"/>
                          <a:pt x="3362960" y="40640"/>
                        </a:cubicBezTo>
                        <a:cubicBezTo>
                          <a:pt x="3423958" y="4759"/>
                          <a:pt x="3409031" y="29778"/>
                          <a:pt x="3423920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0647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直角三角形 54">
            <a:extLst>
              <a:ext uri="{FF2B5EF4-FFF2-40B4-BE49-F238E27FC236}">
                <a16:creationId xmlns:a16="http://schemas.microsoft.com/office/drawing/2014/main" id="{825F0BC6-2BD5-FA03-487A-F4E55D3310E9}"/>
              </a:ext>
            </a:extLst>
          </p:cNvPr>
          <p:cNvSpPr/>
          <p:nvPr/>
        </p:nvSpPr>
        <p:spPr>
          <a:xfrm rot="10800000">
            <a:off x="7113075" y="-4"/>
            <a:ext cx="5124916" cy="6951406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6575C64B-3E16-2B6C-A42C-774108FCEBB8}"/>
              </a:ext>
            </a:extLst>
          </p:cNvPr>
          <p:cNvSpPr/>
          <p:nvPr/>
        </p:nvSpPr>
        <p:spPr>
          <a:xfrm rot="16200000">
            <a:off x="-2888550" y="3406139"/>
            <a:ext cx="6858001" cy="45719"/>
          </a:xfrm>
          <a:custGeom>
            <a:avLst/>
            <a:gdLst>
              <a:gd name="connsiteX0" fmla="*/ 0 w 6858001"/>
              <a:gd name="connsiteY0" fmla="*/ 19049 h 45719"/>
              <a:gd name="connsiteX1" fmla="*/ 50875 w 6858001"/>
              <a:gd name="connsiteY1" fmla="*/ 17525 h 45719"/>
              <a:gd name="connsiteX2" fmla="*/ 142451 w 6858001"/>
              <a:gd name="connsiteY2" fmla="*/ 21335 h 45719"/>
              <a:gd name="connsiteX3" fmla="*/ 223851 w 6858001"/>
              <a:gd name="connsiteY3" fmla="*/ 24383 h 45719"/>
              <a:gd name="connsiteX4" fmla="*/ 427353 w 6858001"/>
              <a:gd name="connsiteY4" fmla="*/ 28955 h 45719"/>
              <a:gd name="connsiteX5" fmla="*/ 824181 w 6858001"/>
              <a:gd name="connsiteY5" fmla="*/ 37337 h 45719"/>
              <a:gd name="connsiteX6" fmla="*/ 1404160 w 6858001"/>
              <a:gd name="connsiteY6" fmla="*/ 34289 h 45719"/>
              <a:gd name="connsiteX7" fmla="*/ 1862038 w 6858001"/>
              <a:gd name="connsiteY7" fmla="*/ 26669 h 45719"/>
              <a:gd name="connsiteX8" fmla="*/ 2421668 w 6858001"/>
              <a:gd name="connsiteY8" fmla="*/ 18287 h 45719"/>
              <a:gd name="connsiteX9" fmla="*/ 2635344 w 6858001"/>
              <a:gd name="connsiteY9" fmla="*/ 16763 h 45719"/>
              <a:gd name="connsiteX10" fmla="*/ 3194973 w 6858001"/>
              <a:gd name="connsiteY10" fmla="*/ 19811 h 45719"/>
              <a:gd name="connsiteX11" fmla="*/ 3439175 w 6858001"/>
              <a:gd name="connsiteY11" fmla="*/ 28193 h 45719"/>
              <a:gd name="connsiteX12" fmla="*/ 3642677 w 6858001"/>
              <a:gd name="connsiteY12" fmla="*/ 31241 h 45719"/>
              <a:gd name="connsiteX13" fmla="*/ 4181956 w 6858001"/>
              <a:gd name="connsiteY13" fmla="*/ 43433 h 45719"/>
              <a:gd name="connsiteX14" fmla="*/ 4599134 w 6858001"/>
              <a:gd name="connsiteY14" fmla="*/ 45719 h 45719"/>
              <a:gd name="connsiteX15" fmla="*/ 5616641 w 6858001"/>
              <a:gd name="connsiteY15" fmla="*/ 43433 h 45719"/>
              <a:gd name="connsiteX16" fmla="*/ 6501873 w 6858001"/>
              <a:gd name="connsiteY16" fmla="*/ 16763 h 45719"/>
              <a:gd name="connsiteX17" fmla="*/ 6735900 w 6858001"/>
              <a:gd name="connsiteY17" fmla="*/ 6095 h 45719"/>
              <a:gd name="connsiteX18" fmla="*/ 6858000 w 6858001"/>
              <a:gd name="connsiteY18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858001" h="45719" extrusionOk="0">
                <a:moveTo>
                  <a:pt x="0" y="19049"/>
                </a:moveTo>
                <a:cubicBezTo>
                  <a:pt x="15120" y="17321"/>
                  <a:pt x="34244" y="15816"/>
                  <a:pt x="50875" y="17525"/>
                </a:cubicBezTo>
                <a:cubicBezTo>
                  <a:pt x="88835" y="19875"/>
                  <a:pt x="109285" y="19126"/>
                  <a:pt x="142451" y="21335"/>
                </a:cubicBezTo>
                <a:cubicBezTo>
                  <a:pt x="169326" y="23651"/>
                  <a:pt x="194273" y="25703"/>
                  <a:pt x="223851" y="24383"/>
                </a:cubicBezTo>
                <a:cubicBezTo>
                  <a:pt x="297515" y="23929"/>
                  <a:pt x="359439" y="29610"/>
                  <a:pt x="427353" y="28955"/>
                </a:cubicBezTo>
                <a:cubicBezTo>
                  <a:pt x="736527" y="23655"/>
                  <a:pt x="570733" y="53402"/>
                  <a:pt x="824181" y="37337"/>
                </a:cubicBezTo>
                <a:cubicBezTo>
                  <a:pt x="988794" y="50092"/>
                  <a:pt x="1204126" y="44930"/>
                  <a:pt x="1404160" y="34289"/>
                </a:cubicBezTo>
                <a:cubicBezTo>
                  <a:pt x="1540800" y="44883"/>
                  <a:pt x="1713633" y="25211"/>
                  <a:pt x="1862038" y="26669"/>
                </a:cubicBezTo>
                <a:cubicBezTo>
                  <a:pt x="2001147" y="24039"/>
                  <a:pt x="2372149" y="17132"/>
                  <a:pt x="2421668" y="18287"/>
                </a:cubicBezTo>
                <a:cubicBezTo>
                  <a:pt x="2453094" y="8252"/>
                  <a:pt x="2570166" y="-1775"/>
                  <a:pt x="2635344" y="16763"/>
                </a:cubicBezTo>
                <a:cubicBezTo>
                  <a:pt x="2838153" y="27420"/>
                  <a:pt x="3020197" y="14295"/>
                  <a:pt x="3194973" y="19811"/>
                </a:cubicBezTo>
                <a:cubicBezTo>
                  <a:pt x="3299996" y="21917"/>
                  <a:pt x="3339702" y="26153"/>
                  <a:pt x="3439175" y="28193"/>
                </a:cubicBezTo>
                <a:cubicBezTo>
                  <a:pt x="3497502" y="32245"/>
                  <a:pt x="3567682" y="29583"/>
                  <a:pt x="3642677" y="31241"/>
                </a:cubicBezTo>
                <a:cubicBezTo>
                  <a:pt x="3957299" y="43334"/>
                  <a:pt x="3884911" y="47389"/>
                  <a:pt x="4181956" y="43433"/>
                </a:cubicBezTo>
                <a:cubicBezTo>
                  <a:pt x="4284148" y="47661"/>
                  <a:pt x="4484830" y="41566"/>
                  <a:pt x="4599134" y="45719"/>
                </a:cubicBezTo>
                <a:cubicBezTo>
                  <a:pt x="4934803" y="39555"/>
                  <a:pt x="5307288" y="42455"/>
                  <a:pt x="5616641" y="43433"/>
                </a:cubicBezTo>
                <a:cubicBezTo>
                  <a:pt x="5839188" y="46255"/>
                  <a:pt x="6367652" y="21574"/>
                  <a:pt x="6501873" y="16763"/>
                </a:cubicBezTo>
                <a:cubicBezTo>
                  <a:pt x="6570544" y="7349"/>
                  <a:pt x="6653576" y="389"/>
                  <a:pt x="6735900" y="6095"/>
                </a:cubicBezTo>
                <a:cubicBezTo>
                  <a:pt x="6858359" y="-2929"/>
                  <a:pt x="6828574" y="7061"/>
                  <a:pt x="6858000" y="0"/>
                </a:cubicBezTo>
              </a:path>
            </a:pathLst>
          </a:custGeom>
          <a:noFill/>
          <a:ln w="254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392746933">
                  <a:custGeom>
                    <a:avLst/>
                    <a:gdLst>
                      <a:gd name="connsiteX0" fmla="*/ 0 w 3423920"/>
                      <a:gd name="connsiteY0" fmla="*/ 127000 h 304800"/>
                      <a:gd name="connsiteX1" fmla="*/ 25400 w 3423920"/>
                      <a:gd name="connsiteY1" fmla="*/ 116840 h 304800"/>
                      <a:gd name="connsiteX2" fmla="*/ 71120 w 3423920"/>
                      <a:gd name="connsiteY2" fmla="*/ 142240 h 304800"/>
                      <a:gd name="connsiteX3" fmla="*/ 111760 w 3423920"/>
                      <a:gd name="connsiteY3" fmla="*/ 162560 h 304800"/>
                      <a:gd name="connsiteX4" fmla="*/ 213360 w 3423920"/>
                      <a:gd name="connsiteY4" fmla="*/ 193040 h 304800"/>
                      <a:gd name="connsiteX5" fmla="*/ 411480 w 3423920"/>
                      <a:gd name="connsiteY5" fmla="*/ 248920 h 304800"/>
                      <a:gd name="connsiteX6" fmla="*/ 701040 w 3423920"/>
                      <a:gd name="connsiteY6" fmla="*/ 228600 h 304800"/>
                      <a:gd name="connsiteX7" fmla="*/ 929640 w 3423920"/>
                      <a:gd name="connsiteY7" fmla="*/ 177800 h 304800"/>
                      <a:gd name="connsiteX8" fmla="*/ 1209040 w 3423920"/>
                      <a:gd name="connsiteY8" fmla="*/ 121920 h 304800"/>
                      <a:gd name="connsiteX9" fmla="*/ 1315720 w 3423920"/>
                      <a:gd name="connsiteY9" fmla="*/ 111760 h 304800"/>
                      <a:gd name="connsiteX10" fmla="*/ 1595120 w 3423920"/>
                      <a:gd name="connsiteY10" fmla="*/ 132080 h 304800"/>
                      <a:gd name="connsiteX11" fmla="*/ 1717040 w 3423920"/>
                      <a:gd name="connsiteY11" fmla="*/ 187960 h 304800"/>
                      <a:gd name="connsiteX12" fmla="*/ 1818640 w 3423920"/>
                      <a:gd name="connsiteY12" fmla="*/ 208280 h 304800"/>
                      <a:gd name="connsiteX13" fmla="*/ 2087880 w 3423920"/>
                      <a:gd name="connsiteY13" fmla="*/ 289560 h 304800"/>
                      <a:gd name="connsiteX14" fmla="*/ 2296160 w 3423920"/>
                      <a:gd name="connsiteY14" fmla="*/ 304800 h 304800"/>
                      <a:gd name="connsiteX15" fmla="*/ 2804160 w 3423920"/>
                      <a:gd name="connsiteY15" fmla="*/ 289560 h 304800"/>
                      <a:gd name="connsiteX16" fmla="*/ 3246120 w 3423920"/>
                      <a:gd name="connsiteY16" fmla="*/ 111760 h 304800"/>
                      <a:gd name="connsiteX17" fmla="*/ 3362960 w 3423920"/>
                      <a:gd name="connsiteY17" fmla="*/ 40640 h 304800"/>
                      <a:gd name="connsiteX18" fmla="*/ 3423920 w 3423920"/>
                      <a:gd name="connsiteY18" fmla="*/ 0 h 304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423920" h="304800">
                        <a:moveTo>
                          <a:pt x="0" y="127000"/>
                        </a:moveTo>
                        <a:cubicBezTo>
                          <a:pt x="8467" y="123613"/>
                          <a:pt x="16484" y="114929"/>
                          <a:pt x="25400" y="116840"/>
                        </a:cubicBezTo>
                        <a:cubicBezTo>
                          <a:pt x="42447" y="120493"/>
                          <a:pt x="55712" y="134083"/>
                          <a:pt x="71120" y="142240"/>
                        </a:cubicBezTo>
                        <a:cubicBezTo>
                          <a:pt x="84506" y="149326"/>
                          <a:pt x="97497" y="157466"/>
                          <a:pt x="111760" y="162560"/>
                        </a:cubicBezTo>
                        <a:cubicBezTo>
                          <a:pt x="145058" y="174452"/>
                          <a:pt x="179598" y="182536"/>
                          <a:pt x="213360" y="193040"/>
                        </a:cubicBezTo>
                        <a:cubicBezTo>
                          <a:pt x="377230" y="244022"/>
                          <a:pt x="289383" y="222756"/>
                          <a:pt x="411480" y="248920"/>
                        </a:cubicBezTo>
                        <a:cubicBezTo>
                          <a:pt x="508000" y="242147"/>
                          <a:pt x="605181" y="241757"/>
                          <a:pt x="701040" y="228600"/>
                        </a:cubicBezTo>
                        <a:cubicBezTo>
                          <a:pt x="778374" y="217986"/>
                          <a:pt x="853410" y="194597"/>
                          <a:pt x="929640" y="177800"/>
                        </a:cubicBezTo>
                        <a:cubicBezTo>
                          <a:pt x="999627" y="162379"/>
                          <a:pt x="1182064" y="124489"/>
                          <a:pt x="1209040" y="121920"/>
                        </a:cubicBezTo>
                        <a:lnTo>
                          <a:pt x="1315720" y="111760"/>
                        </a:lnTo>
                        <a:cubicBezTo>
                          <a:pt x="1408853" y="118533"/>
                          <a:pt x="1502419" y="120844"/>
                          <a:pt x="1595120" y="132080"/>
                        </a:cubicBezTo>
                        <a:cubicBezTo>
                          <a:pt x="1647785" y="138464"/>
                          <a:pt x="1667244" y="171361"/>
                          <a:pt x="1717040" y="187960"/>
                        </a:cubicBezTo>
                        <a:cubicBezTo>
                          <a:pt x="1749805" y="198882"/>
                          <a:pt x="1785432" y="198792"/>
                          <a:pt x="1818640" y="208280"/>
                        </a:cubicBezTo>
                        <a:cubicBezTo>
                          <a:pt x="1979324" y="254190"/>
                          <a:pt x="1936727" y="261439"/>
                          <a:pt x="2087880" y="289560"/>
                        </a:cubicBezTo>
                        <a:cubicBezTo>
                          <a:pt x="2144717" y="300134"/>
                          <a:pt x="2240576" y="302273"/>
                          <a:pt x="2296160" y="304800"/>
                        </a:cubicBezTo>
                        <a:cubicBezTo>
                          <a:pt x="2465493" y="299720"/>
                          <a:pt x="2635542" y="305918"/>
                          <a:pt x="2804160" y="289560"/>
                        </a:cubicBezTo>
                        <a:cubicBezTo>
                          <a:pt x="2916489" y="278662"/>
                          <a:pt x="3179869" y="152086"/>
                          <a:pt x="3246120" y="111760"/>
                        </a:cubicBezTo>
                        <a:cubicBezTo>
                          <a:pt x="3285067" y="88053"/>
                          <a:pt x="3323661" y="63757"/>
                          <a:pt x="3362960" y="40640"/>
                        </a:cubicBezTo>
                        <a:cubicBezTo>
                          <a:pt x="3423958" y="4759"/>
                          <a:pt x="3409031" y="29778"/>
                          <a:pt x="3423920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2BFCC3A-58E7-A926-33B8-6B69B6ABE154}"/>
              </a:ext>
            </a:extLst>
          </p:cNvPr>
          <p:cNvSpPr txBox="1"/>
          <p:nvPr/>
        </p:nvSpPr>
        <p:spPr>
          <a:xfrm>
            <a:off x="828457" y="279853"/>
            <a:ext cx="2289881" cy="707886"/>
          </a:xfrm>
          <a:custGeom>
            <a:avLst/>
            <a:gdLst>
              <a:gd name="connsiteX0" fmla="*/ 0 w 2289881"/>
              <a:gd name="connsiteY0" fmla="*/ 0 h 707886"/>
              <a:gd name="connsiteX1" fmla="*/ 549571 w 2289881"/>
              <a:gd name="connsiteY1" fmla="*/ 0 h 707886"/>
              <a:gd name="connsiteX2" fmla="*/ 1053345 w 2289881"/>
              <a:gd name="connsiteY2" fmla="*/ 0 h 707886"/>
              <a:gd name="connsiteX3" fmla="*/ 1671613 w 2289881"/>
              <a:gd name="connsiteY3" fmla="*/ 0 h 707886"/>
              <a:gd name="connsiteX4" fmla="*/ 2289881 w 2289881"/>
              <a:gd name="connsiteY4" fmla="*/ 0 h 707886"/>
              <a:gd name="connsiteX5" fmla="*/ 2289881 w 2289881"/>
              <a:gd name="connsiteY5" fmla="*/ 346864 h 707886"/>
              <a:gd name="connsiteX6" fmla="*/ 2289881 w 2289881"/>
              <a:gd name="connsiteY6" fmla="*/ 707886 h 707886"/>
              <a:gd name="connsiteX7" fmla="*/ 1717411 w 2289881"/>
              <a:gd name="connsiteY7" fmla="*/ 707886 h 707886"/>
              <a:gd name="connsiteX8" fmla="*/ 1099143 w 2289881"/>
              <a:gd name="connsiteY8" fmla="*/ 707886 h 707886"/>
              <a:gd name="connsiteX9" fmla="*/ 595369 w 2289881"/>
              <a:gd name="connsiteY9" fmla="*/ 707886 h 707886"/>
              <a:gd name="connsiteX10" fmla="*/ 0 w 2289881"/>
              <a:gd name="connsiteY10" fmla="*/ 707886 h 707886"/>
              <a:gd name="connsiteX11" fmla="*/ 0 w 2289881"/>
              <a:gd name="connsiteY11" fmla="*/ 353943 h 707886"/>
              <a:gd name="connsiteX12" fmla="*/ 0 w 2289881"/>
              <a:gd name="connsiteY12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89881" h="707886" extrusionOk="0">
                <a:moveTo>
                  <a:pt x="0" y="0"/>
                </a:moveTo>
                <a:cubicBezTo>
                  <a:pt x="269865" y="-26374"/>
                  <a:pt x="399173" y="47255"/>
                  <a:pt x="549571" y="0"/>
                </a:cubicBezTo>
                <a:cubicBezTo>
                  <a:pt x="699969" y="-47255"/>
                  <a:pt x="814958" y="34655"/>
                  <a:pt x="1053345" y="0"/>
                </a:cubicBezTo>
                <a:cubicBezTo>
                  <a:pt x="1291732" y="-34655"/>
                  <a:pt x="1485366" y="1372"/>
                  <a:pt x="1671613" y="0"/>
                </a:cubicBezTo>
                <a:cubicBezTo>
                  <a:pt x="1857860" y="-1372"/>
                  <a:pt x="2037712" y="6142"/>
                  <a:pt x="2289881" y="0"/>
                </a:cubicBezTo>
                <a:cubicBezTo>
                  <a:pt x="2294217" y="96030"/>
                  <a:pt x="2280548" y="207511"/>
                  <a:pt x="2289881" y="346864"/>
                </a:cubicBezTo>
                <a:cubicBezTo>
                  <a:pt x="2299214" y="486217"/>
                  <a:pt x="2251923" y="609750"/>
                  <a:pt x="2289881" y="707886"/>
                </a:cubicBezTo>
                <a:cubicBezTo>
                  <a:pt x="2143366" y="745781"/>
                  <a:pt x="1993429" y="693488"/>
                  <a:pt x="1717411" y="707886"/>
                </a:cubicBezTo>
                <a:cubicBezTo>
                  <a:pt x="1441393" y="722284"/>
                  <a:pt x="1256517" y="685511"/>
                  <a:pt x="1099143" y="707886"/>
                </a:cubicBezTo>
                <a:cubicBezTo>
                  <a:pt x="941769" y="730261"/>
                  <a:pt x="845786" y="696950"/>
                  <a:pt x="595369" y="707886"/>
                </a:cubicBezTo>
                <a:cubicBezTo>
                  <a:pt x="344952" y="718822"/>
                  <a:pt x="162371" y="669237"/>
                  <a:pt x="0" y="707886"/>
                </a:cubicBezTo>
                <a:cubicBezTo>
                  <a:pt x="-5718" y="580285"/>
                  <a:pt x="18102" y="462545"/>
                  <a:pt x="0" y="353943"/>
                </a:cubicBezTo>
                <a:cubicBezTo>
                  <a:pt x="-18102" y="245341"/>
                  <a:pt x="32002" y="163086"/>
                  <a:pt x="0" y="0"/>
                </a:cubicBezTo>
                <a:close/>
              </a:path>
            </a:pathLst>
          </a:custGeom>
          <a:noFill/>
          <a:ln w="444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場景探索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73FC1E6-DA56-EF0C-FF15-E0D995236695}"/>
              </a:ext>
            </a:extLst>
          </p:cNvPr>
          <p:cNvSpPr txBox="1"/>
          <p:nvPr/>
        </p:nvSpPr>
        <p:spPr>
          <a:xfrm>
            <a:off x="2126149" y="1351109"/>
            <a:ext cx="9548261" cy="4249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32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8</a:t>
            </a:r>
            <a:r>
              <a:rPr lang="zh-TW" altLang="zh-TW" sz="32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個常見的場景</a:t>
            </a:r>
            <a:r>
              <a:rPr lang="zh-TW" altLang="en-US" sz="32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。</a:t>
            </a:r>
            <a:endParaRPr lang="en-US" altLang="zh-TW" sz="32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(</a:t>
            </a:r>
            <a:r>
              <a:rPr lang="zh-TW" altLang="en-US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書房、浴室、街道、小巷子、小樹林、教室、商場、校門口</a:t>
            </a:r>
            <a:r>
              <a:rPr lang="en-US" altLang="zh-TW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zh-TW" sz="28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SimSun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zh-TW" sz="32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使用者點選的順序不同前進的路線也不同</a:t>
            </a:r>
            <a:r>
              <a:rPr lang="zh-TW" altLang="en-US" sz="32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。</a:t>
            </a:r>
            <a:endParaRPr lang="en-US" altLang="zh-TW" sz="32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SimSun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32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SimSun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zh-TW" sz="32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場景存在著不可預測性。</a:t>
            </a:r>
          </a:p>
        </p:txBody>
      </p:sp>
      <p:pic>
        <p:nvPicPr>
          <p:cNvPr id="5" name="圖片 4" descr="一張含有 工具​​, 黑暗 的圖片&#10;&#10;自動產生的描述">
            <a:extLst>
              <a:ext uri="{FF2B5EF4-FFF2-40B4-BE49-F238E27FC236}">
                <a16:creationId xmlns:a16="http://schemas.microsoft.com/office/drawing/2014/main" id="{D06CBA32-7B78-C6EA-67A6-B1DB13836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533" y="4850544"/>
            <a:ext cx="2106182" cy="200745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2972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直角三角形 54">
            <a:extLst>
              <a:ext uri="{FF2B5EF4-FFF2-40B4-BE49-F238E27FC236}">
                <a16:creationId xmlns:a16="http://schemas.microsoft.com/office/drawing/2014/main" id="{825F0BC6-2BD5-FA03-487A-F4E55D3310E9}"/>
              </a:ext>
            </a:extLst>
          </p:cNvPr>
          <p:cNvSpPr/>
          <p:nvPr/>
        </p:nvSpPr>
        <p:spPr>
          <a:xfrm rot="10800000">
            <a:off x="7113075" y="-4"/>
            <a:ext cx="5124916" cy="6951406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6575C64B-3E16-2B6C-A42C-774108FCEBB8}"/>
              </a:ext>
            </a:extLst>
          </p:cNvPr>
          <p:cNvSpPr/>
          <p:nvPr/>
        </p:nvSpPr>
        <p:spPr>
          <a:xfrm rot="16200000">
            <a:off x="-2888550" y="3406139"/>
            <a:ext cx="6858001" cy="45719"/>
          </a:xfrm>
          <a:custGeom>
            <a:avLst/>
            <a:gdLst>
              <a:gd name="connsiteX0" fmla="*/ 0 w 6858001"/>
              <a:gd name="connsiteY0" fmla="*/ 19049 h 45719"/>
              <a:gd name="connsiteX1" fmla="*/ 50875 w 6858001"/>
              <a:gd name="connsiteY1" fmla="*/ 17525 h 45719"/>
              <a:gd name="connsiteX2" fmla="*/ 142451 w 6858001"/>
              <a:gd name="connsiteY2" fmla="*/ 21335 h 45719"/>
              <a:gd name="connsiteX3" fmla="*/ 223851 w 6858001"/>
              <a:gd name="connsiteY3" fmla="*/ 24383 h 45719"/>
              <a:gd name="connsiteX4" fmla="*/ 427353 w 6858001"/>
              <a:gd name="connsiteY4" fmla="*/ 28955 h 45719"/>
              <a:gd name="connsiteX5" fmla="*/ 824181 w 6858001"/>
              <a:gd name="connsiteY5" fmla="*/ 37337 h 45719"/>
              <a:gd name="connsiteX6" fmla="*/ 1404160 w 6858001"/>
              <a:gd name="connsiteY6" fmla="*/ 34289 h 45719"/>
              <a:gd name="connsiteX7" fmla="*/ 1862038 w 6858001"/>
              <a:gd name="connsiteY7" fmla="*/ 26669 h 45719"/>
              <a:gd name="connsiteX8" fmla="*/ 2421668 w 6858001"/>
              <a:gd name="connsiteY8" fmla="*/ 18287 h 45719"/>
              <a:gd name="connsiteX9" fmla="*/ 2635344 w 6858001"/>
              <a:gd name="connsiteY9" fmla="*/ 16763 h 45719"/>
              <a:gd name="connsiteX10" fmla="*/ 3194973 w 6858001"/>
              <a:gd name="connsiteY10" fmla="*/ 19811 h 45719"/>
              <a:gd name="connsiteX11" fmla="*/ 3439175 w 6858001"/>
              <a:gd name="connsiteY11" fmla="*/ 28193 h 45719"/>
              <a:gd name="connsiteX12" fmla="*/ 3642677 w 6858001"/>
              <a:gd name="connsiteY12" fmla="*/ 31241 h 45719"/>
              <a:gd name="connsiteX13" fmla="*/ 4181956 w 6858001"/>
              <a:gd name="connsiteY13" fmla="*/ 43433 h 45719"/>
              <a:gd name="connsiteX14" fmla="*/ 4599134 w 6858001"/>
              <a:gd name="connsiteY14" fmla="*/ 45719 h 45719"/>
              <a:gd name="connsiteX15" fmla="*/ 5616641 w 6858001"/>
              <a:gd name="connsiteY15" fmla="*/ 43433 h 45719"/>
              <a:gd name="connsiteX16" fmla="*/ 6501873 w 6858001"/>
              <a:gd name="connsiteY16" fmla="*/ 16763 h 45719"/>
              <a:gd name="connsiteX17" fmla="*/ 6735900 w 6858001"/>
              <a:gd name="connsiteY17" fmla="*/ 6095 h 45719"/>
              <a:gd name="connsiteX18" fmla="*/ 6858000 w 6858001"/>
              <a:gd name="connsiteY18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858001" h="45719" extrusionOk="0">
                <a:moveTo>
                  <a:pt x="0" y="19049"/>
                </a:moveTo>
                <a:cubicBezTo>
                  <a:pt x="15120" y="17321"/>
                  <a:pt x="34244" y="15816"/>
                  <a:pt x="50875" y="17525"/>
                </a:cubicBezTo>
                <a:cubicBezTo>
                  <a:pt x="88835" y="19875"/>
                  <a:pt x="109285" y="19126"/>
                  <a:pt x="142451" y="21335"/>
                </a:cubicBezTo>
                <a:cubicBezTo>
                  <a:pt x="169326" y="23651"/>
                  <a:pt x="194273" y="25703"/>
                  <a:pt x="223851" y="24383"/>
                </a:cubicBezTo>
                <a:cubicBezTo>
                  <a:pt x="297515" y="23929"/>
                  <a:pt x="359439" y="29610"/>
                  <a:pt x="427353" y="28955"/>
                </a:cubicBezTo>
                <a:cubicBezTo>
                  <a:pt x="736527" y="23655"/>
                  <a:pt x="570733" y="53402"/>
                  <a:pt x="824181" y="37337"/>
                </a:cubicBezTo>
                <a:cubicBezTo>
                  <a:pt x="988794" y="50092"/>
                  <a:pt x="1204126" y="44930"/>
                  <a:pt x="1404160" y="34289"/>
                </a:cubicBezTo>
                <a:cubicBezTo>
                  <a:pt x="1540800" y="44883"/>
                  <a:pt x="1713633" y="25211"/>
                  <a:pt x="1862038" y="26669"/>
                </a:cubicBezTo>
                <a:cubicBezTo>
                  <a:pt x="2001147" y="24039"/>
                  <a:pt x="2372149" y="17132"/>
                  <a:pt x="2421668" y="18287"/>
                </a:cubicBezTo>
                <a:cubicBezTo>
                  <a:pt x="2453094" y="8252"/>
                  <a:pt x="2570166" y="-1775"/>
                  <a:pt x="2635344" y="16763"/>
                </a:cubicBezTo>
                <a:cubicBezTo>
                  <a:pt x="2838153" y="27420"/>
                  <a:pt x="3020197" y="14295"/>
                  <a:pt x="3194973" y="19811"/>
                </a:cubicBezTo>
                <a:cubicBezTo>
                  <a:pt x="3299996" y="21917"/>
                  <a:pt x="3339702" y="26153"/>
                  <a:pt x="3439175" y="28193"/>
                </a:cubicBezTo>
                <a:cubicBezTo>
                  <a:pt x="3497502" y="32245"/>
                  <a:pt x="3567682" y="29583"/>
                  <a:pt x="3642677" y="31241"/>
                </a:cubicBezTo>
                <a:cubicBezTo>
                  <a:pt x="3957299" y="43334"/>
                  <a:pt x="3884911" y="47389"/>
                  <a:pt x="4181956" y="43433"/>
                </a:cubicBezTo>
                <a:cubicBezTo>
                  <a:pt x="4284148" y="47661"/>
                  <a:pt x="4484830" y="41566"/>
                  <a:pt x="4599134" y="45719"/>
                </a:cubicBezTo>
                <a:cubicBezTo>
                  <a:pt x="4934803" y="39555"/>
                  <a:pt x="5307288" y="42455"/>
                  <a:pt x="5616641" y="43433"/>
                </a:cubicBezTo>
                <a:cubicBezTo>
                  <a:pt x="5839188" y="46255"/>
                  <a:pt x="6367652" y="21574"/>
                  <a:pt x="6501873" y="16763"/>
                </a:cubicBezTo>
                <a:cubicBezTo>
                  <a:pt x="6570544" y="7349"/>
                  <a:pt x="6653576" y="389"/>
                  <a:pt x="6735900" y="6095"/>
                </a:cubicBezTo>
                <a:cubicBezTo>
                  <a:pt x="6858359" y="-2929"/>
                  <a:pt x="6828574" y="7061"/>
                  <a:pt x="6858000" y="0"/>
                </a:cubicBezTo>
              </a:path>
            </a:pathLst>
          </a:custGeom>
          <a:noFill/>
          <a:ln w="254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392746933">
                  <a:custGeom>
                    <a:avLst/>
                    <a:gdLst>
                      <a:gd name="connsiteX0" fmla="*/ 0 w 3423920"/>
                      <a:gd name="connsiteY0" fmla="*/ 127000 h 304800"/>
                      <a:gd name="connsiteX1" fmla="*/ 25400 w 3423920"/>
                      <a:gd name="connsiteY1" fmla="*/ 116840 h 304800"/>
                      <a:gd name="connsiteX2" fmla="*/ 71120 w 3423920"/>
                      <a:gd name="connsiteY2" fmla="*/ 142240 h 304800"/>
                      <a:gd name="connsiteX3" fmla="*/ 111760 w 3423920"/>
                      <a:gd name="connsiteY3" fmla="*/ 162560 h 304800"/>
                      <a:gd name="connsiteX4" fmla="*/ 213360 w 3423920"/>
                      <a:gd name="connsiteY4" fmla="*/ 193040 h 304800"/>
                      <a:gd name="connsiteX5" fmla="*/ 411480 w 3423920"/>
                      <a:gd name="connsiteY5" fmla="*/ 248920 h 304800"/>
                      <a:gd name="connsiteX6" fmla="*/ 701040 w 3423920"/>
                      <a:gd name="connsiteY6" fmla="*/ 228600 h 304800"/>
                      <a:gd name="connsiteX7" fmla="*/ 929640 w 3423920"/>
                      <a:gd name="connsiteY7" fmla="*/ 177800 h 304800"/>
                      <a:gd name="connsiteX8" fmla="*/ 1209040 w 3423920"/>
                      <a:gd name="connsiteY8" fmla="*/ 121920 h 304800"/>
                      <a:gd name="connsiteX9" fmla="*/ 1315720 w 3423920"/>
                      <a:gd name="connsiteY9" fmla="*/ 111760 h 304800"/>
                      <a:gd name="connsiteX10" fmla="*/ 1595120 w 3423920"/>
                      <a:gd name="connsiteY10" fmla="*/ 132080 h 304800"/>
                      <a:gd name="connsiteX11" fmla="*/ 1717040 w 3423920"/>
                      <a:gd name="connsiteY11" fmla="*/ 187960 h 304800"/>
                      <a:gd name="connsiteX12" fmla="*/ 1818640 w 3423920"/>
                      <a:gd name="connsiteY12" fmla="*/ 208280 h 304800"/>
                      <a:gd name="connsiteX13" fmla="*/ 2087880 w 3423920"/>
                      <a:gd name="connsiteY13" fmla="*/ 289560 h 304800"/>
                      <a:gd name="connsiteX14" fmla="*/ 2296160 w 3423920"/>
                      <a:gd name="connsiteY14" fmla="*/ 304800 h 304800"/>
                      <a:gd name="connsiteX15" fmla="*/ 2804160 w 3423920"/>
                      <a:gd name="connsiteY15" fmla="*/ 289560 h 304800"/>
                      <a:gd name="connsiteX16" fmla="*/ 3246120 w 3423920"/>
                      <a:gd name="connsiteY16" fmla="*/ 111760 h 304800"/>
                      <a:gd name="connsiteX17" fmla="*/ 3362960 w 3423920"/>
                      <a:gd name="connsiteY17" fmla="*/ 40640 h 304800"/>
                      <a:gd name="connsiteX18" fmla="*/ 3423920 w 3423920"/>
                      <a:gd name="connsiteY18" fmla="*/ 0 h 304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423920" h="304800">
                        <a:moveTo>
                          <a:pt x="0" y="127000"/>
                        </a:moveTo>
                        <a:cubicBezTo>
                          <a:pt x="8467" y="123613"/>
                          <a:pt x="16484" y="114929"/>
                          <a:pt x="25400" y="116840"/>
                        </a:cubicBezTo>
                        <a:cubicBezTo>
                          <a:pt x="42447" y="120493"/>
                          <a:pt x="55712" y="134083"/>
                          <a:pt x="71120" y="142240"/>
                        </a:cubicBezTo>
                        <a:cubicBezTo>
                          <a:pt x="84506" y="149326"/>
                          <a:pt x="97497" y="157466"/>
                          <a:pt x="111760" y="162560"/>
                        </a:cubicBezTo>
                        <a:cubicBezTo>
                          <a:pt x="145058" y="174452"/>
                          <a:pt x="179598" y="182536"/>
                          <a:pt x="213360" y="193040"/>
                        </a:cubicBezTo>
                        <a:cubicBezTo>
                          <a:pt x="377230" y="244022"/>
                          <a:pt x="289383" y="222756"/>
                          <a:pt x="411480" y="248920"/>
                        </a:cubicBezTo>
                        <a:cubicBezTo>
                          <a:pt x="508000" y="242147"/>
                          <a:pt x="605181" y="241757"/>
                          <a:pt x="701040" y="228600"/>
                        </a:cubicBezTo>
                        <a:cubicBezTo>
                          <a:pt x="778374" y="217986"/>
                          <a:pt x="853410" y="194597"/>
                          <a:pt x="929640" y="177800"/>
                        </a:cubicBezTo>
                        <a:cubicBezTo>
                          <a:pt x="999627" y="162379"/>
                          <a:pt x="1182064" y="124489"/>
                          <a:pt x="1209040" y="121920"/>
                        </a:cubicBezTo>
                        <a:lnTo>
                          <a:pt x="1315720" y="111760"/>
                        </a:lnTo>
                        <a:cubicBezTo>
                          <a:pt x="1408853" y="118533"/>
                          <a:pt x="1502419" y="120844"/>
                          <a:pt x="1595120" y="132080"/>
                        </a:cubicBezTo>
                        <a:cubicBezTo>
                          <a:pt x="1647785" y="138464"/>
                          <a:pt x="1667244" y="171361"/>
                          <a:pt x="1717040" y="187960"/>
                        </a:cubicBezTo>
                        <a:cubicBezTo>
                          <a:pt x="1749805" y="198882"/>
                          <a:pt x="1785432" y="198792"/>
                          <a:pt x="1818640" y="208280"/>
                        </a:cubicBezTo>
                        <a:cubicBezTo>
                          <a:pt x="1979324" y="254190"/>
                          <a:pt x="1936727" y="261439"/>
                          <a:pt x="2087880" y="289560"/>
                        </a:cubicBezTo>
                        <a:cubicBezTo>
                          <a:pt x="2144717" y="300134"/>
                          <a:pt x="2240576" y="302273"/>
                          <a:pt x="2296160" y="304800"/>
                        </a:cubicBezTo>
                        <a:cubicBezTo>
                          <a:pt x="2465493" y="299720"/>
                          <a:pt x="2635542" y="305918"/>
                          <a:pt x="2804160" y="289560"/>
                        </a:cubicBezTo>
                        <a:cubicBezTo>
                          <a:pt x="2916489" y="278662"/>
                          <a:pt x="3179869" y="152086"/>
                          <a:pt x="3246120" y="111760"/>
                        </a:cubicBezTo>
                        <a:cubicBezTo>
                          <a:pt x="3285067" y="88053"/>
                          <a:pt x="3323661" y="63757"/>
                          <a:pt x="3362960" y="40640"/>
                        </a:cubicBezTo>
                        <a:cubicBezTo>
                          <a:pt x="3423958" y="4759"/>
                          <a:pt x="3409031" y="29778"/>
                          <a:pt x="3423920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2BFCC3A-58E7-A926-33B8-6B69B6ABE154}"/>
              </a:ext>
            </a:extLst>
          </p:cNvPr>
          <p:cNvSpPr txBox="1"/>
          <p:nvPr/>
        </p:nvSpPr>
        <p:spPr>
          <a:xfrm>
            <a:off x="828457" y="279853"/>
            <a:ext cx="2289881" cy="707886"/>
          </a:xfrm>
          <a:custGeom>
            <a:avLst/>
            <a:gdLst>
              <a:gd name="connsiteX0" fmla="*/ 0 w 2289881"/>
              <a:gd name="connsiteY0" fmla="*/ 0 h 707886"/>
              <a:gd name="connsiteX1" fmla="*/ 549571 w 2289881"/>
              <a:gd name="connsiteY1" fmla="*/ 0 h 707886"/>
              <a:gd name="connsiteX2" fmla="*/ 1053345 w 2289881"/>
              <a:gd name="connsiteY2" fmla="*/ 0 h 707886"/>
              <a:gd name="connsiteX3" fmla="*/ 1671613 w 2289881"/>
              <a:gd name="connsiteY3" fmla="*/ 0 h 707886"/>
              <a:gd name="connsiteX4" fmla="*/ 2289881 w 2289881"/>
              <a:gd name="connsiteY4" fmla="*/ 0 h 707886"/>
              <a:gd name="connsiteX5" fmla="*/ 2289881 w 2289881"/>
              <a:gd name="connsiteY5" fmla="*/ 346864 h 707886"/>
              <a:gd name="connsiteX6" fmla="*/ 2289881 w 2289881"/>
              <a:gd name="connsiteY6" fmla="*/ 707886 h 707886"/>
              <a:gd name="connsiteX7" fmla="*/ 1717411 w 2289881"/>
              <a:gd name="connsiteY7" fmla="*/ 707886 h 707886"/>
              <a:gd name="connsiteX8" fmla="*/ 1099143 w 2289881"/>
              <a:gd name="connsiteY8" fmla="*/ 707886 h 707886"/>
              <a:gd name="connsiteX9" fmla="*/ 595369 w 2289881"/>
              <a:gd name="connsiteY9" fmla="*/ 707886 h 707886"/>
              <a:gd name="connsiteX10" fmla="*/ 0 w 2289881"/>
              <a:gd name="connsiteY10" fmla="*/ 707886 h 707886"/>
              <a:gd name="connsiteX11" fmla="*/ 0 w 2289881"/>
              <a:gd name="connsiteY11" fmla="*/ 353943 h 707886"/>
              <a:gd name="connsiteX12" fmla="*/ 0 w 2289881"/>
              <a:gd name="connsiteY12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89881" h="707886" extrusionOk="0">
                <a:moveTo>
                  <a:pt x="0" y="0"/>
                </a:moveTo>
                <a:cubicBezTo>
                  <a:pt x="269865" y="-26374"/>
                  <a:pt x="399173" y="47255"/>
                  <a:pt x="549571" y="0"/>
                </a:cubicBezTo>
                <a:cubicBezTo>
                  <a:pt x="699969" y="-47255"/>
                  <a:pt x="814958" y="34655"/>
                  <a:pt x="1053345" y="0"/>
                </a:cubicBezTo>
                <a:cubicBezTo>
                  <a:pt x="1291732" y="-34655"/>
                  <a:pt x="1485366" y="1372"/>
                  <a:pt x="1671613" y="0"/>
                </a:cubicBezTo>
                <a:cubicBezTo>
                  <a:pt x="1857860" y="-1372"/>
                  <a:pt x="2037712" y="6142"/>
                  <a:pt x="2289881" y="0"/>
                </a:cubicBezTo>
                <a:cubicBezTo>
                  <a:pt x="2294217" y="96030"/>
                  <a:pt x="2280548" y="207511"/>
                  <a:pt x="2289881" y="346864"/>
                </a:cubicBezTo>
                <a:cubicBezTo>
                  <a:pt x="2299214" y="486217"/>
                  <a:pt x="2251923" y="609750"/>
                  <a:pt x="2289881" y="707886"/>
                </a:cubicBezTo>
                <a:cubicBezTo>
                  <a:pt x="2143366" y="745781"/>
                  <a:pt x="1993429" y="693488"/>
                  <a:pt x="1717411" y="707886"/>
                </a:cubicBezTo>
                <a:cubicBezTo>
                  <a:pt x="1441393" y="722284"/>
                  <a:pt x="1256517" y="685511"/>
                  <a:pt x="1099143" y="707886"/>
                </a:cubicBezTo>
                <a:cubicBezTo>
                  <a:pt x="941769" y="730261"/>
                  <a:pt x="845786" y="696950"/>
                  <a:pt x="595369" y="707886"/>
                </a:cubicBezTo>
                <a:cubicBezTo>
                  <a:pt x="344952" y="718822"/>
                  <a:pt x="162371" y="669237"/>
                  <a:pt x="0" y="707886"/>
                </a:cubicBezTo>
                <a:cubicBezTo>
                  <a:pt x="-5718" y="580285"/>
                  <a:pt x="18102" y="462545"/>
                  <a:pt x="0" y="353943"/>
                </a:cubicBezTo>
                <a:cubicBezTo>
                  <a:pt x="-18102" y="245341"/>
                  <a:pt x="32002" y="163086"/>
                  <a:pt x="0" y="0"/>
                </a:cubicBezTo>
                <a:close/>
              </a:path>
            </a:pathLst>
          </a:custGeom>
          <a:noFill/>
          <a:ln w="444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黑影互動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2FB53EF-85C9-B3B8-92CB-6DC7B420FB41}"/>
              </a:ext>
            </a:extLst>
          </p:cNvPr>
          <p:cNvSpPr txBox="1"/>
          <p:nvPr/>
        </p:nvSpPr>
        <p:spPr>
          <a:xfrm>
            <a:off x="2291516" y="1582178"/>
            <a:ext cx="9548261" cy="3693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zh-TW" sz="32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不同的場景中有不同的剪影人物</a:t>
            </a:r>
            <a:r>
              <a:rPr lang="zh-TW" altLang="en-US" sz="32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。</a:t>
            </a:r>
            <a:endParaRPr lang="en-US" altLang="zh-TW" sz="32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SimSun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32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SimSun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zh-TW" sz="32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除了有不同的外型，也有不同的症狀。</a:t>
            </a:r>
            <a:endParaRPr lang="en-US" altLang="zh-TW" sz="32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SimSun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32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SimSun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zh-TW" sz="32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體驗者將使用「窺</a:t>
            </a:r>
            <a:r>
              <a:rPr lang="zh-TW" altLang="en-US" sz="32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探</a:t>
            </a:r>
            <a:r>
              <a:rPr lang="zh-TW" altLang="zh-TW" sz="32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」功能去共感</a:t>
            </a:r>
            <a:r>
              <a:rPr lang="zh-TW" altLang="en-US" sz="32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。</a:t>
            </a:r>
            <a:endParaRPr lang="zh-TW" altLang="zh-TW" sz="32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SimSun" panose="02010600030101010101" pitchFamily="2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E234ADE-65BC-1C6C-FFFD-A6F08D73F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55691">
            <a:off x="10352357" y="153074"/>
            <a:ext cx="1200914" cy="183794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A024260-9B94-0660-85C2-859AA4EC1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4309" flipH="1">
            <a:off x="-142690" y="4587120"/>
            <a:ext cx="1200914" cy="183794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5375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直角三角形 54">
            <a:extLst>
              <a:ext uri="{FF2B5EF4-FFF2-40B4-BE49-F238E27FC236}">
                <a16:creationId xmlns:a16="http://schemas.microsoft.com/office/drawing/2014/main" id="{825F0BC6-2BD5-FA03-487A-F4E55D3310E9}"/>
              </a:ext>
            </a:extLst>
          </p:cNvPr>
          <p:cNvSpPr/>
          <p:nvPr/>
        </p:nvSpPr>
        <p:spPr>
          <a:xfrm rot="10800000">
            <a:off x="7113075" y="-4"/>
            <a:ext cx="5124916" cy="6951406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6575C64B-3E16-2B6C-A42C-774108FCEBB8}"/>
              </a:ext>
            </a:extLst>
          </p:cNvPr>
          <p:cNvSpPr/>
          <p:nvPr/>
        </p:nvSpPr>
        <p:spPr>
          <a:xfrm rot="16200000">
            <a:off x="-2888550" y="3406139"/>
            <a:ext cx="6858001" cy="45719"/>
          </a:xfrm>
          <a:custGeom>
            <a:avLst/>
            <a:gdLst>
              <a:gd name="connsiteX0" fmla="*/ 0 w 6858001"/>
              <a:gd name="connsiteY0" fmla="*/ 19049 h 45719"/>
              <a:gd name="connsiteX1" fmla="*/ 50875 w 6858001"/>
              <a:gd name="connsiteY1" fmla="*/ 17525 h 45719"/>
              <a:gd name="connsiteX2" fmla="*/ 142451 w 6858001"/>
              <a:gd name="connsiteY2" fmla="*/ 21335 h 45719"/>
              <a:gd name="connsiteX3" fmla="*/ 223851 w 6858001"/>
              <a:gd name="connsiteY3" fmla="*/ 24383 h 45719"/>
              <a:gd name="connsiteX4" fmla="*/ 427353 w 6858001"/>
              <a:gd name="connsiteY4" fmla="*/ 28955 h 45719"/>
              <a:gd name="connsiteX5" fmla="*/ 824181 w 6858001"/>
              <a:gd name="connsiteY5" fmla="*/ 37337 h 45719"/>
              <a:gd name="connsiteX6" fmla="*/ 1404160 w 6858001"/>
              <a:gd name="connsiteY6" fmla="*/ 34289 h 45719"/>
              <a:gd name="connsiteX7" fmla="*/ 1862038 w 6858001"/>
              <a:gd name="connsiteY7" fmla="*/ 26669 h 45719"/>
              <a:gd name="connsiteX8" fmla="*/ 2421668 w 6858001"/>
              <a:gd name="connsiteY8" fmla="*/ 18287 h 45719"/>
              <a:gd name="connsiteX9" fmla="*/ 2635344 w 6858001"/>
              <a:gd name="connsiteY9" fmla="*/ 16763 h 45719"/>
              <a:gd name="connsiteX10" fmla="*/ 3194973 w 6858001"/>
              <a:gd name="connsiteY10" fmla="*/ 19811 h 45719"/>
              <a:gd name="connsiteX11" fmla="*/ 3439175 w 6858001"/>
              <a:gd name="connsiteY11" fmla="*/ 28193 h 45719"/>
              <a:gd name="connsiteX12" fmla="*/ 3642677 w 6858001"/>
              <a:gd name="connsiteY12" fmla="*/ 31241 h 45719"/>
              <a:gd name="connsiteX13" fmla="*/ 4181956 w 6858001"/>
              <a:gd name="connsiteY13" fmla="*/ 43433 h 45719"/>
              <a:gd name="connsiteX14" fmla="*/ 4599134 w 6858001"/>
              <a:gd name="connsiteY14" fmla="*/ 45719 h 45719"/>
              <a:gd name="connsiteX15" fmla="*/ 5616641 w 6858001"/>
              <a:gd name="connsiteY15" fmla="*/ 43433 h 45719"/>
              <a:gd name="connsiteX16" fmla="*/ 6501873 w 6858001"/>
              <a:gd name="connsiteY16" fmla="*/ 16763 h 45719"/>
              <a:gd name="connsiteX17" fmla="*/ 6735900 w 6858001"/>
              <a:gd name="connsiteY17" fmla="*/ 6095 h 45719"/>
              <a:gd name="connsiteX18" fmla="*/ 6858000 w 6858001"/>
              <a:gd name="connsiteY18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858001" h="45719" extrusionOk="0">
                <a:moveTo>
                  <a:pt x="0" y="19049"/>
                </a:moveTo>
                <a:cubicBezTo>
                  <a:pt x="15120" y="17321"/>
                  <a:pt x="34244" y="15816"/>
                  <a:pt x="50875" y="17525"/>
                </a:cubicBezTo>
                <a:cubicBezTo>
                  <a:pt x="88835" y="19875"/>
                  <a:pt x="109285" y="19126"/>
                  <a:pt x="142451" y="21335"/>
                </a:cubicBezTo>
                <a:cubicBezTo>
                  <a:pt x="169326" y="23651"/>
                  <a:pt x="194273" y="25703"/>
                  <a:pt x="223851" y="24383"/>
                </a:cubicBezTo>
                <a:cubicBezTo>
                  <a:pt x="297515" y="23929"/>
                  <a:pt x="359439" y="29610"/>
                  <a:pt x="427353" y="28955"/>
                </a:cubicBezTo>
                <a:cubicBezTo>
                  <a:pt x="736527" y="23655"/>
                  <a:pt x="570733" y="53402"/>
                  <a:pt x="824181" y="37337"/>
                </a:cubicBezTo>
                <a:cubicBezTo>
                  <a:pt x="988794" y="50092"/>
                  <a:pt x="1204126" y="44930"/>
                  <a:pt x="1404160" y="34289"/>
                </a:cubicBezTo>
                <a:cubicBezTo>
                  <a:pt x="1540800" y="44883"/>
                  <a:pt x="1713633" y="25211"/>
                  <a:pt x="1862038" y="26669"/>
                </a:cubicBezTo>
                <a:cubicBezTo>
                  <a:pt x="2001147" y="24039"/>
                  <a:pt x="2372149" y="17132"/>
                  <a:pt x="2421668" y="18287"/>
                </a:cubicBezTo>
                <a:cubicBezTo>
                  <a:pt x="2453094" y="8252"/>
                  <a:pt x="2570166" y="-1775"/>
                  <a:pt x="2635344" y="16763"/>
                </a:cubicBezTo>
                <a:cubicBezTo>
                  <a:pt x="2838153" y="27420"/>
                  <a:pt x="3020197" y="14295"/>
                  <a:pt x="3194973" y="19811"/>
                </a:cubicBezTo>
                <a:cubicBezTo>
                  <a:pt x="3299996" y="21917"/>
                  <a:pt x="3339702" y="26153"/>
                  <a:pt x="3439175" y="28193"/>
                </a:cubicBezTo>
                <a:cubicBezTo>
                  <a:pt x="3497502" y="32245"/>
                  <a:pt x="3567682" y="29583"/>
                  <a:pt x="3642677" y="31241"/>
                </a:cubicBezTo>
                <a:cubicBezTo>
                  <a:pt x="3957299" y="43334"/>
                  <a:pt x="3884911" y="47389"/>
                  <a:pt x="4181956" y="43433"/>
                </a:cubicBezTo>
                <a:cubicBezTo>
                  <a:pt x="4284148" y="47661"/>
                  <a:pt x="4484830" y="41566"/>
                  <a:pt x="4599134" y="45719"/>
                </a:cubicBezTo>
                <a:cubicBezTo>
                  <a:pt x="4934803" y="39555"/>
                  <a:pt x="5307288" y="42455"/>
                  <a:pt x="5616641" y="43433"/>
                </a:cubicBezTo>
                <a:cubicBezTo>
                  <a:pt x="5839188" y="46255"/>
                  <a:pt x="6367652" y="21574"/>
                  <a:pt x="6501873" y="16763"/>
                </a:cubicBezTo>
                <a:cubicBezTo>
                  <a:pt x="6570544" y="7349"/>
                  <a:pt x="6653576" y="389"/>
                  <a:pt x="6735900" y="6095"/>
                </a:cubicBezTo>
                <a:cubicBezTo>
                  <a:pt x="6858359" y="-2929"/>
                  <a:pt x="6828574" y="7061"/>
                  <a:pt x="6858000" y="0"/>
                </a:cubicBezTo>
              </a:path>
            </a:pathLst>
          </a:custGeom>
          <a:noFill/>
          <a:ln w="254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392746933">
                  <a:custGeom>
                    <a:avLst/>
                    <a:gdLst>
                      <a:gd name="connsiteX0" fmla="*/ 0 w 3423920"/>
                      <a:gd name="connsiteY0" fmla="*/ 127000 h 304800"/>
                      <a:gd name="connsiteX1" fmla="*/ 25400 w 3423920"/>
                      <a:gd name="connsiteY1" fmla="*/ 116840 h 304800"/>
                      <a:gd name="connsiteX2" fmla="*/ 71120 w 3423920"/>
                      <a:gd name="connsiteY2" fmla="*/ 142240 h 304800"/>
                      <a:gd name="connsiteX3" fmla="*/ 111760 w 3423920"/>
                      <a:gd name="connsiteY3" fmla="*/ 162560 h 304800"/>
                      <a:gd name="connsiteX4" fmla="*/ 213360 w 3423920"/>
                      <a:gd name="connsiteY4" fmla="*/ 193040 h 304800"/>
                      <a:gd name="connsiteX5" fmla="*/ 411480 w 3423920"/>
                      <a:gd name="connsiteY5" fmla="*/ 248920 h 304800"/>
                      <a:gd name="connsiteX6" fmla="*/ 701040 w 3423920"/>
                      <a:gd name="connsiteY6" fmla="*/ 228600 h 304800"/>
                      <a:gd name="connsiteX7" fmla="*/ 929640 w 3423920"/>
                      <a:gd name="connsiteY7" fmla="*/ 177800 h 304800"/>
                      <a:gd name="connsiteX8" fmla="*/ 1209040 w 3423920"/>
                      <a:gd name="connsiteY8" fmla="*/ 121920 h 304800"/>
                      <a:gd name="connsiteX9" fmla="*/ 1315720 w 3423920"/>
                      <a:gd name="connsiteY9" fmla="*/ 111760 h 304800"/>
                      <a:gd name="connsiteX10" fmla="*/ 1595120 w 3423920"/>
                      <a:gd name="connsiteY10" fmla="*/ 132080 h 304800"/>
                      <a:gd name="connsiteX11" fmla="*/ 1717040 w 3423920"/>
                      <a:gd name="connsiteY11" fmla="*/ 187960 h 304800"/>
                      <a:gd name="connsiteX12" fmla="*/ 1818640 w 3423920"/>
                      <a:gd name="connsiteY12" fmla="*/ 208280 h 304800"/>
                      <a:gd name="connsiteX13" fmla="*/ 2087880 w 3423920"/>
                      <a:gd name="connsiteY13" fmla="*/ 289560 h 304800"/>
                      <a:gd name="connsiteX14" fmla="*/ 2296160 w 3423920"/>
                      <a:gd name="connsiteY14" fmla="*/ 304800 h 304800"/>
                      <a:gd name="connsiteX15" fmla="*/ 2804160 w 3423920"/>
                      <a:gd name="connsiteY15" fmla="*/ 289560 h 304800"/>
                      <a:gd name="connsiteX16" fmla="*/ 3246120 w 3423920"/>
                      <a:gd name="connsiteY16" fmla="*/ 111760 h 304800"/>
                      <a:gd name="connsiteX17" fmla="*/ 3362960 w 3423920"/>
                      <a:gd name="connsiteY17" fmla="*/ 40640 h 304800"/>
                      <a:gd name="connsiteX18" fmla="*/ 3423920 w 3423920"/>
                      <a:gd name="connsiteY18" fmla="*/ 0 h 304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423920" h="304800">
                        <a:moveTo>
                          <a:pt x="0" y="127000"/>
                        </a:moveTo>
                        <a:cubicBezTo>
                          <a:pt x="8467" y="123613"/>
                          <a:pt x="16484" y="114929"/>
                          <a:pt x="25400" y="116840"/>
                        </a:cubicBezTo>
                        <a:cubicBezTo>
                          <a:pt x="42447" y="120493"/>
                          <a:pt x="55712" y="134083"/>
                          <a:pt x="71120" y="142240"/>
                        </a:cubicBezTo>
                        <a:cubicBezTo>
                          <a:pt x="84506" y="149326"/>
                          <a:pt x="97497" y="157466"/>
                          <a:pt x="111760" y="162560"/>
                        </a:cubicBezTo>
                        <a:cubicBezTo>
                          <a:pt x="145058" y="174452"/>
                          <a:pt x="179598" y="182536"/>
                          <a:pt x="213360" y="193040"/>
                        </a:cubicBezTo>
                        <a:cubicBezTo>
                          <a:pt x="377230" y="244022"/>
                          <a:pt x="289383" y="222756"/>
                          <a:pt x="411480" y="248920"/>
                        </a:cubicBezTo>
                        <a:cubicBezTo>
                          <a:pt x="508000" y="242147"/>
                          <a:pt x="605181" y="241757"/>
                          <a:pt x="701040" y="228600"/>
                        </a:cubicBezTo>
                        <a:cubicBezTo>
                          <a:pt x="778374" y="217986"/>
                          <a:pt x="853410" y="194597"/>
                          <a:pt x="929640" y="177800"/>
                        </a:cubicBezTo>
                        <a:cubicBezTo>
                          <a:pt x="999627" y="162379"/>
                          <a:pt x="1182064" y="124489"/>
                          <a:pt x="1209040" y="121920"/>
                        </a:cubicBezTo>
                        <a:lnTo>
                          <a:pt x="1315720" y="111760"/>
                        </a:lnTo>
                        <a:cubicBezTo>
                          <a:pt x="1408853" y="118533"/>
                          <a:pt x="1502419" y="120844"/>
                          <a:pt x="1595120" y="132080"/>
                        </a:cubicBezTo>
                        <a:cubicBezTo>
                          <a:pt x="1647785" y="138464"/>
                          <a:pt x="1667244" y="171361"/>
                          <a:pt x="1717040" y="187960"/>
                        </a:cubicBezTo>
                        <a:cubicBezTo>
                          <a:pt x="1749805" y="198882"/>
                          <a:pt x="1785432" y="198792"/>
                          <a:pt x="1818640" y="208280"/>
                        </a:cubicBezTo>
                        <a:cubicBezTo>
                          <a:pt x="1979324" y="254190"/>
                          <a:pt x="1936727" y="261439"/>
                          <a:pt x="2087880" y="289560"/>
                        </a:cubicBezTo>
                        <a:cubicBezTo>
                          <a:pt x="2144717" y="300134"/>
                          <a:pt x="2240576" y="302273"/>
                          <a:pt x="2296160" y="304800"/>
                        </a:cubicBezTo>
                        <a:cubicBezTo>
                          <a:pt x="2465493" y="299720"/>
                          <a:pt x="2635542" y="305918"/>
                          <a:pt x="2804160" y="289560"/>
                        </a:cubicBezTo>
                        <a:cubicBezTo>
                          <a:pt x="2916489" y="278662"/>
                          <a:pt x="3179869" y="152086"/>
                          <a:pt x="3246120" y="111760"/>
                        </a:cubicBezTo>
                        <a:cubicBezTo>
                          <a:pt x="3285067" y="88053"/>
                          <a:pt x="3323661" y="63757"/>
                          <a:pt x="3362960" y="40640"/>
                        </a:cubicBezTo>
                        <a:cubicBezTo>
                          <a:pt x="3423958" y="4759"/>
                          <a:pt x="3409031" y="29778"/>
                          <a:pt x="3423920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2BFCC3A-58E7-A926-33B8-6B69B6ABE154}"/>
              </a:ext>
            </a:extLst>
          </p:cNvPr>
          <p:cNvSpPr txBox="1"/>
          <p:nvPr/>
        </p:nvSpPr>
        <p:spPr>
          <a:xfrm>
            <a:off x="828457" y="279853"/>
            <a:ext cx="2289881" cy="707886"/>
          </a:xfrm>
          <a:custGeom>
            <a:avLst/>
            <a:gdLst>
              <a:gd name="connsiteX0" fmla="*/ 0 w 2289881"/>
              <a:gd name="connsiteY0" fmla="*/ 0 h 707886"/>
              <a:gd name="connsiteX1" fmla="*/ 549571 w 2289881"/>
              <a:gd name="connsiteY1" fmla="*/ 0 h 707886"/>
              <a:gd name="connsiteX2" fmla="*/ 1053345 w 2289881"/>
              <a:gd name="connsiteY2" fmla="*/ 0 h 707886"/>
              <a:gd name="connsiteX3" fmla="*/ 1671613 w 2289881"/>
              <a:gd name="connsiteY3" fmla="*/ 0 h 707886"/>
              <a:gd name="connsiteX4" fmla="*/ 2289881 w 2289881"/>
              <a:gd name="connsiteY4" fmla="*/ 0 h 707886"/>
              <a:gd name="connsiteX5" fmla="*/ 2289881 w 2289881"/>
              <a:gd name="connsiteY5" fmla="*/ 346864 h 707886"/>
              <a:gd name="connsiteX6" fmla="*/ 2289881 w 2289881"/>
              <a:gd name="connsiteY6" fmla="*/ 707886 h 707886"/>
              <a:gd name="connsiteX7" fmla="*/ 1717411 w 2289881"/>
              <a:gd name="connsiteY7" fmla="*/ 707886 h 707886"/>
              <a:gd name="connsiteX8" fmla="*/ 1099143 w 2289881"/>
              <a:gd name="connsiteY8" fmla="*/ 707886 h 707886"/>
              <a:gd name="connsiteX9" fmla="*/ 595369 w 2289881"/>
              <a:gd name="connsiteY9" fmla="*/ 707886 h 707886"/>
              <a:gd name="connsiteX10" fmla="*/ 0 w 2289881"/>
              <a:gd name="connsiteY10" fmla="*/ 707886 h 707886"/>
              <a:gd name="connsiteX11" fmla="*/ 0 w 2289881"/>
              <a:gd name="connsiteY11" fmla="*/ 353943 h 707886"/>
              <a:gd name="connsiteX12" fmla="*/ 0 w 2289881"/>
              <a:gd name="connsiteY12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89881" h="707886" extrusionOk="0">
                <a:moveTo>
                  <a:pt x="0" y="0"/>
                </a:moveTo>
                <a:cubicBezTo>
                  <a:pt x="269865" y="-26374"/>
                  <a:pt x="399173" y="47255"/>
                  <a:pt x="549571" y="0"/>
                </a:cubicBezTo>
                <a:cubicBezTo>
                  <a:pt x="699969" y="-47255"/>
                  <a:pt x="814958" y="34655"/>
                  <a:pt x="1053345" y="0"/>
                </a:cubicBezTo>
                <a:cubicBezTo>
                  <a:pt x="1291732" y="-34655"/>
                  <a:pt x="1485366" y="1372"/>
                  <a:pt x="1671613" y="0"/>
                </a:cubicBezTo>
                <a:cubicBezTo>
                  <a:pt x="1857860" y="-1372"/>
                  <a:pt x="2037712" y="6142"/>
                  <a:pt x="2289881" y="0"/>
                </a:cubicBezTo>
                <a:cubicBezTo>
                  <a:pt x="2294217" y="96030"/>
                  <a:pt x="2280548" y="207511"/>
                  <a:pt x="2289881" y="346864"/>
                </a:cubicBezTo>
                <a:cubicBezTo>
                  <a:pt x="2299214" y="486217"/>
                  <a:pt x="2251923" y="609750"/>
                  <a:pt x="2289881" y="707886"/>
                </a:cubicBezTo>
                <a:cubicBezTo>
                  <a:pt x="2143366" y="745781"/>
                  <a:pt x="1993429" y="693488"/>
                  <a:pt x="1717411" y="707886"/>
                </a:cubicBezTo>
                <a:cubicBezTo>
                  <a:pt x="1441393" y="722284"/>
                  <a:pt x="1256517" y="685511"/>
                  <a:pt x="1099143" y="707886"/>
                </a:cubicBezTo>
                <a:cubicBezTo>
                  <a:pt x="941769" y="730261"/>
                  <a:pt x="845786" y="696950"/>
                  <a:pt x="595369" y="707886"/>
                </a:cubicBezTo>
                <a:cubicBezTo>
                  <a:pt x="344952" y="718822"/>
                  <a:pt x="162371" y="669237"/>
                  <a:pt x="0" y="707886"/>
                </a:cubicBezTo>
                <a:cubicBezTo>
                  <a:pt x="-5718" y="580285"/>
                  <a:pt x="18102" y="462545"/>
                  <a:pt x="0" y="353943"/>
                </a:cubicBezTo>
                <a:cubicBezTo>
                  <a:pt x="-18102" y="245341"/>
                  <a:pt x="32002" y="163086"/>
                  <a:pt x="0" y="0"/>
                </a:cubicBezTo>
                <a:close/>
              </a:path>
            </a:pathLst>
          </a:custGeom>
          <a:noFill/>
          <a:ln w="444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虛實結合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3DF9F04-F9CB-9F2B-ACED-5A42EB98190B}"/>
              </a:ext>
            </a:extLst>
          </p:cNvPr>
          <p:cNvSpPr txBox="1"/>
          <p:nvPr/>
        </p:nvSpPr>
        <p:spPr>
          <a:xfrm>
            <a:off x="2126149" y="1470467"/>
            <a:ext cx="9548261" cy="3693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32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私人</a:t>
            </a:r>
            <a:r>
              <a:rPr lang="zh-TW" altLang="zh-TW" sz="32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的</a:t>
            </a:r>
            <a:r>
              <a:rPr lang="zh-TW" altLang="en-US" sz="32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空間</a:t>
            </a:r>
            <a:r>
              <a:rPr lang="zh-TW" altLang="zh-TW" sz="32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利用建模去完成</a:t>
            </a:r>
            <a:r>
              <a:rPr lang="zh-TW" altLang="en-US" sz="32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。</a:t>
            </a:r>
            <a:endParaRPr lang="en-US" altLang="zh-TW" sz="32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SimSun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32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SimSun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32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360</a:t>
            </a:r>
            <a:r>
              <a:rPr lang="zh-TW" altLang="zh-TW" sz="32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環景拍攝，用後製的圖形去整合出畫面</a:t>
            </a:r>
            <a:r>
              <a:rPr lang="zh-TW" altLang="en-US" sz="32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。</a:t>
            </a:r>
            <a:endParaRPr lang="en-US" altLang="zh-TW" sz="32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SimSun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  <a:cs typeface="SimSun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32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ＰＳ後製</a:t>
            </a:r>
            <a:r>
              <a:rPr lang="zh-TW" altLang="zh-TW" sz="32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製造出變異的假象。</a:t>
            </a:r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4CEE1E0E-7723-084C-1189-EFB4E877D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931" y="3925817"/>
            <a:ext cx="1682499" cy="2932182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3056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A76B1194-6626-F3A9-A752-3A1E40466A7A}"/>
              </a:ext>
            </a:extLst>
          </p:cNvPr>
          <p:cNvSpPr txBox="1"/>
          <p:nvPr/>
        </p:nvSpPr>
        <p:spPr>
          <a:xfrm>
            <a:off x="5274919" y="2951876"/>
            <a:ext cx="1755835" cy="1015663"/>
          </a:xfrm>
          <a:custGeom>
            <a:avLst/>
            <a:gdLst>
              <a:gd name="connsiteX0" fmla="*/ 0 w 1755835"/>
              <a:gd name="connsiteY0" fmla="*/ 0 h 1015663"/>
              <a:gd name="connsiteX1" fmla="*/ 567720 w 1755835"/>
              <a:gd name="connsiteY1" fmla="*/ 0 h 1015663"/>
              <a:gd name="connsiteX2" fmla="*/ 1100323 w 1755835"/>
              <a:gd name="connsiteY2" fmla="*/ 0 h 1015663"/>
              <a:gd name="connsiteX3" fmla="*/ 1755835 w 1755835"/>
              <a:gd name="connsiteY3" fmla="*/ 0 h 1015663"/>
              <a:gd name="connsiteX4" fmla="*/ 1755835 w 1755835"/>
              <a:gd name="connsiteY4" fmla="*/ 497675 h 1015663"/>
              <a:gd name="connsiteX5" fmla="*/ 1755835 w 1755835"/>
              <a:gd name="connsiteY5" fmla="*/ 1015663 h 1015663"/>
              <a:gd name="connsiteX6" fmla="*/ 1205673 w 1755835"/>
              <a:gd name="connsiteY6" fmla="*/ 1015663 h 1015663"/>
              <a:gd name="connsiteX7" fmla="*/ 655512 w 1755835"/>
              <a:gd name="connsiteY7" fmla="*/ 1015663 h 1015663"/>
              <a:gd name="connsiteX8" fmla="*/ 0 w 1755835"/>
              <a:gd name="connsiteY8" fmla="*/ 1015663 h 1015663"/>
              <a:gd name="connsiteX9" fmla="*/ 0 w 1755835"/>
              <a:gd name="connsiteY9" fmla="*/ 538301 h 1015663"/>
              <a:gd name="connsiteX10" fmla="*/ 0 w 1755835"/>
              <a:gd name="connsiteY10" fmla="*/ 0 h 1015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5835" h="1015663" extrusionOk="0">
                <a:moveTo>
                  <a:pt x="0" y="0"/>
                </a:moveTo>
                <a:cubicBezTo>
                  <a:pt x="119847" y="-18704"/>
                  <a:pt x="448055" y="65579"/>
                  <a:pt x="567720" y="0"/>
                </a:cubicBezTo>
                <a:cubicBezTo>
                  <a:pt x="687385" y="-65579"/>
                  <a:pt x="946544" y="33952"/>
                  <a:pt x="1100323" y="0"/>
                </a:cubicBezTo>
                <a:cubicBezTo>
                  <a:pt x="1254102" y="-33952"/>
                  <a:pt x="1580727" y="11332"/>
                  <a:pt x="1755835" y="0"/>
                </a:cubicBezTo>
                <a:cubicBezTo>
                  <a:pt x="1756081" y="229384"/>
                  <a:pt x="1726857" y="294967"/>
                  <a:pt x="1755835" y="497675"/>
                </a:cubicBezTo>
                <a:cubicBezTo>
                  <a:pt x="1784813" y="700384"/>
                  <a:pt x="1729287" y="893082"/>
                  <a:pt x="1755835" y="1015663"/>
                </a:cubicBezTo>
                <a:cubicBezTo>
                  <a:pt x="1572663" y="1059281"/>
                  <a:pt x="1470394" y="968749"/>
                  <a:pt x="1205673" y="1015663"/>
                </a:cubicBezTo>
                <a:cubicBezTo>
                  <a:pt x="940952" y="1062577"/>
                  <a:pt x="788454" y="1000150"/>
                  <a:pt x="655512" y="1015663"/>
                </a:cubicBezTo>
                <a:cubicBezTo>
                  <a:pt x="522570" y="1031176"/>
                  <a:pt x="205699" y="975359"/>
                  <a:pt x="0" y="1015663"/>
                </a:cubicBezTo>
                <a:cubicBezTo>
                  <a:pt x="-15171" y="892885"/>
                  <a:pt x="45249" y="730145"/>
                  <a:pt x="0" y="538301"/>
                </a:cubicBezTo>
                <a:cubicBezTo>
                  <a:pt x="-45249" y="346457"/>
                  <a:pt x="15211" y="144006"/>
                  <a:pt x="0" y="0"/>
                </a:cubicBezTo>
                <a:close/>
              </a:path>
            </a:pathLst>
          </a:custGeom>
          <a:noFill/>
          <a:ln w="444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</a:t>
            </a:r>
          </a:p>
        </p:txBody>
      </p:sp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8A865D8B-DEF6-83A6-0B9C-3F8463641C1A}"/>
              </a:ext>
            </a:extLst>
          </p:cNvPr>
          <p:cNvSpPr/>
          <p:nvPr/>
        </p:nvSpPr>
        <p:spPr>
          <a:xfrm rot="16200000" flipV="1">
            <a:off x="4656103" y="1439895"/>
            <a:ext cx="2936630" cy="56838"/>
          </a:xfrm>
          <a:custGeom>
            <a:avLst/>
            <a:gdLst>
              <a:gd name="connsiteX0" fmla="*/ 0 w 2936630"/>
              <a:gd name="connsiteY0" fmla="*/ 23682 h 56838"/>
              <a:gd name="connsiteX1" fmla="*/ 21785 w 2936630"/>
              <a:gd name="connsiteY1" fmla="*/ 21787 h 56838"/>
              <a:gd name="connsiteX2" fmla="*/ 60998 w 2936630"/>
              <a:gd name="connsiteY2" fmla="*/ 26524 h 56838"/>
              <a:gd name="connsiteX3" fmla="*/ 95854 w 2936630"/>
              <a:gd name="connsiteY3" fmla="*/ 30313 h 56838"/>
              <a:gd name="connsiteX4" fmla="*/ 182994 w 2936630"/>
              <a:gd name="connsiteY4" fmla="*/ 35997 h 56838"/>
              <a:gd name="connsiteX5" fmla="*/ 352918 w 2936630"/>
              <a:gd name="connsiteY5" fmla="*/ 46417 h 56838"/>
              <a:gd name="connsiteX6" fmla="*/ 601268 w 2936630"/>
              <a:gd name="connsiteY6" fmla="*/ 42628 h 56838"/>
              <a:gd name="connsiteX7" fmla="*/ 797334 w 2936630"/>
              <a:gd name="connsiteY7" fmla="*/ 33155 h 56838"/>
              <a:gd name="connsiteX8" fmla="*/ 1036970 w 2936630"/>
              <a:gd name="connsiteY8" fmla="*/ 22735 h 56838"/>
              <a:gd name="connsiteX9" fmla="*/ 1128467 w 2936630"/>
              <a:gd name="connsiteY9" fmla="*/ 20840 h 56838"/>
              <a:gd name="connsiteX10" fmla="*/ 1368103 w 2936630"/>
              <a:gd name="connsiteY10" fmla="*/ 24629 h 56838"/>
              <a:gd name="connsiteX11" fmla="*/ 1472672 w 2936630"/>
              <a:gd name="connsiteY11" fmla="*/ 35050 h 56838"/>
              <a:gd name="connsiteX12" fmla="*/ 1559812 w 2936630"/>
              <a:gd name="connsiteY12" fmla="*/ 38839 h 56838"/>
              <a:gd name="connsiteX13" fmla="*/ 1790734 w 2936630"/>
              <a:gd name="connsiteY13" fmla="*/ 53996 h 56838"/>
              <a:gd name="connsiteX14" fmla="*/ 1969372 w 2936630"/>
              <a:gd name="connsiteY14" fmla="*/ 56838 h 56838"/>
              <a:gd name="connsiteX15" fmla="*/ 2405073 w 2936630"/>
              <a:gd name="connsiteY15" fmla="*/ 53996 h 56838"/>
              <a:gd name="connsiteX16" fmla="*/ 2784134 w 2936630"/>
              <a:gd name="connsiteY16" fmla="*/ 20840 h 56838"/>
              <a:gd name="connsiteX17" fmla="*/ 2884345 w 2936630"/>
              <a:gd name="connsiteY17" fmla="*/ 7578 h 56838"/>
              <a:gd name="connsiteX18" fmla="*/ 2936630 w 2936630"/>
              <a:gd name="connsiteY18" fmla="*/ 0 h 5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36630" h="56838" extrusionOk="0">
                <a:moveTo>
                  <a:pt x="0" y="23682"/>
                </a:moveTo>
                <a:cubicBezTo>
                  <a:pt x="7032" y="22898"/>
                  <a:pt x="14800" y="20665"/>
                  <a:pt x="21785" y="21787"/>
                </a:cubicBezTo>
                <a:cubicBezTo>
                  <a:pt x="37472" y="22973"/>
                  <a:pt x="47272" y="24785"/>
                  <a:pt x="60998" y="26524"/>
                </a:cubicBezTo>
                <a:cubicBezTo>
                  <a:pt x="72538" y="29006"/>
                  <a:pt x="83419" y="29780"/>
                  <a:pt x="95854" y="30313"/>
                </a:cubicBezTo>
                <a:cubicBezTo>
                  <a:pt x="126036" y="32010"/>
                  <a:pt x="153657" y="36978"/>
                  <a:pt x="182994" y="35997"/>
                </a:cubicBezTo>
                <a:cubicBezTo>
                  <a:pt x="312089" y="37721"/>
                  <a:pt x="244665" y="49481"/>
                  <a:pt x="352918" y="46417"/>
                </a:cubicBezTo>
                <a:cubicBezTo>
                  <a:pt x="421028" y="52191"/>
                  <a:pt x="512039" y="52650"/>
                  <a:pt x="601268" y="42628"/>
                </a:cubicBezTo>
                <a:cubicBezTo>
                  <a:pt x="657176" y="47604"/>
                  <a:pt x="733167" y="35159"/>
                  <a:pt x="797334" y="33155"/>
                </a:cubicBezTo>
                <a:cubicBezTo>
                  <a:pt x="854473" y="29427"/>
                  <a:pt x="1014433" y="23009"/>
                  <a:pt x="1036970" y="22735"/>
                </a:cubicBezTo>
                <a:cubicBezTo>
                  <a:pt x="1048120" y="27425"/>
                  <a:pt x="1110438" y="25621"/>
                  <a:pt x="1128467" y="20840"/>
                </a:cubicBezTo>
                <a:cubicBezTo>
                  <a:pt x="1214602" y="25812"/>
                  <a:pt x="1302438" y="17669"/>
                  <a:pt x="1368103" y="24629"/>
                </a:cubicBezTo>
                <a:cubicBezTo>
                  <a:pt x="1411949" y="29092"/>
                  <a:pt x="1430545" y="32935"/>
                  <a:pt x="1472672" y="35050"/>
                </a:cubicBezTo>
                <a:cubicBezTo>
                  <a:pt x="1500309" y="37240"/>
                  <a:pt x="1525835" y="36917"/>
                  <a:pt x="1559812" y="38839"/>
                </a:cubicBezTo>
                <a:cubicBezTo>
                  <a:pt x="1696071" y="48522"/>
                  <a:pt x="1664129" y="53098"/>
                  <a:pt x="1790734" y="53996"/>
                </a:cubicBezTo>
                <a:cubicBezTo>
                  <a:pt x="1837501" y="56416"/>
                  <a:pt x="1915805" y="48884"/>
                  <a:pt x="1969372" y="56838"/>
                </a:cubicBezTo>
                <a:cubicBezTo>
                  <a:pt x="2113362" y="53972"/>
                  <a:pt x="2263884" y="56631"/>
                  <a:pt x="2405073" y="53996"/>
                </a:cubicBezTo>
                <a:cubicBezTo>
                  <a:pt x="2498043" y="58111"/>
                  <a:pt x="2724639" y="26186"/>
                  <a:pt x="2784134" y="20840"/>
                </a:cubicBezTo>
                <a:cubicBezTo>
                  <a:pt x="2813333" y="13781"/>
                  <a:pt x="2849605" y="9262"/>
                  <a:pt x="2884345" y="7578"/>
                </a:cubicBezTo>
                <a:cubicBezTo>
                  <a:pt x="2936833" y="-1326"/>
                  <a:pt x="2924221" y="7925"/>
                  <a:pt x="2936630" y="0"/>
                </a:cubicBezTo>
              </a:path>
            </a:pathLst>
          </a:custGeom>
          <a:noFill/>
          <a:ln w="317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392746933">
                  <a:custGeom>
                    <a:avLst/>
                    <a:gdLst>
                      <a:gd name="connsiteX0" fmla="*/ 0 w 3423920"/>
                      <a:gd name="connsiteY0" fmla="*/ 127000 h 304800"/>
                      <a:gd name="connsiteX1" fmla="*/ 25400 w 3423920"/>
                      <a:gd name="connsiteY1" fmla="*/ 116840 h 304800"/>
                      <a:gd name="connsiteX2" fmla="*/ 71120 w 3423920"/>
                      <a:gd name="connsiteY2" fmla="*/ 142240 h 304800"/>
                      <a:gd name="connsiteX3" fmla="*/ 111760 w 3423920"/>
                      <a:gd name="connsiteY3" fmla="*/ 162560 h 304800"/>
                      <a:gd name="connsiteX4" fmla="*/ 213360 w 3423920"/>
                      <a:gd name="connsiteY4" fmla="*/ 193040 h 304800"/>
                      <a:gd name="connsiteX5" fmla="*/ 411480 w 3423920"/>
                      <a:gd name="connsiteY5" fmla="*/ 248920 h 304800"/>
                      <a:gd name="connsiteX6" fmla="*/ 701040 w 3423920"/>
                      <a:gd name="connsiteY6" fmla="*/ 228600 h 304800"/>
                      <a:gd name="connsiteX7" fmla="*/ 929640 w 3423920"/>
                      <a:gd name="connsiteY7" fmla="*/ 177800 h 304800"/>
                      <a:gd name="connsiteX8" fmla="*/ 1209040 w 3423920"/>
                      <a:gd name="connsiteY8" fmla="*/ 121920 h 304800"/>
                      <a:gd name="connsiteX9" fmla="*/ 1315720 w 3423920"/>
                      <a:gd name="connsiteY9" fmla="*/ 111760 h 304800"/>
                      <a:gd name="connsiteX10" fmla="*/ 1595120 w 3423920"/>
                      <a:gd name="connsiteY10" fmla="*/ 132080 h 304800"/>
                      <a:gd name="connsiteX11" fmla="*/ 1717040 w 3423920"/>
                      <a:gd name="connsiteY11" fmla="*/ 187960 h 304800"/>
                      <a:gd name="connsiteX12" fmla="*/ 1818640 w 3423920"/>
                      <a:gd name="connsiteY12" fmla="*/ 208280 h 304800"/>
                      <a:gd name="connsiteX13" fmla="*/ 2087880 w 3423920"/>
                      <a:gd name="connsiteY13" fmla="*/ 289560 h 304800"/>
                      <a:gd name="connsiteX14" fmla="*/ 2296160 w 3423920"/>
                      <a:gd name="connsiteY14" fmla="*/ 304800 h 304800"/>
                      <a:gd name="connsiteX15" fmla="*/ 2804160 w 3423920"/>
                      <a:gd name="connsiteY15" fmla="*/ 289560 h 304800"/>
                      <a:gd name="connsiteX16" fmla="*/ 3246120 w 3423920"/>
                      <a:gd name="connsiteY16" fmla="*/ 111760 h 304800"/>
                      <a:gd name="connsiteX17" fmla="*/ 3362960 w 3423920"/>
                      <a:gd name="connsiteY17" fmla="*/ 40640 h 304800"/>
                      <a:gd name="connsiteX18" fmla="*/ 3423920 w 3423920"/>
                      <a:gd name="connsiteY18" fmla="*/ 0 h 304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423920" h="304800">
                        <a:moveTo>
                          <a:pt x="0" y="127000"/>
                        </a:moveTo>
                        <a:cubicBezTo>
                          <a:pt x="8467" y="123613"/>
                          <a:pt x="16484" y="114929"/>
                          <a:pt x="25400" y="116840"/>
                        </a:cubicBezTo>
                        <a:cubicBezTo>
                          <a:pt x="42447" y="120493"/>
                          <a:pt x="55712" y="134083"/>
                          <a:pt x="71120" y="142240"/>
                        </a:cubicBezTo>
                        <a:cubicBezTo>
                          <a:pt x="84506" y="149326"/>
                          <a:pt x="97497" y="157466"/>
                          <a:pt x="111760" y="162560"/>
                        </a:cubicBezTo>
                        <a:cubicBezTo>
                          <a:pt x="145058" y="174452"/>
                          <a:pt x="179598" y="182536"/>
                          <a:pt x="213360" y="193040"/>
                        </a:cubicBezTo>
                        <a:cubicBezTo>
                          <a:pt x="377230" y="244022"/>
                          <a:pt x="289383" y="222756"/>
                          <a:pt x="411480" y="248920"/>
                        </a:cubicBezTo>
                        <a:cubicBezTo>
                          <a:pt x="508000" y="242147"/>
                          <a:pt x="605181" y="241757"/>
                          <a:pt x="701040" y="228600"/>
                        </a:cubicBezTo>
                        <a:cubicBezTo>
                          <a:pt x="778374" y="217986"/>
                          <a:pt x="853410" y="194597"/>
                          <a:pt x="929640" y="177800"/>
                        </a:cubicBezTo>
                        <a:cubicBezTo>
                          <a:pt x="999627" y="162379"/>
                          <a:pt x="1182064" y="124489"/>
                          <a:pt x="1209040" y="121920"/>
                        </a:cubicBezTo>
                        <a:lnTo>
                          <a:pt x="1315720" y="111760"/>
                        </a:lnTo>
                        <a:cubicBezTo>
                          <a:pt x="1408853" y="118533"/>
                          <a:pt x="1502419" y="120844"/>
                          <a:pt x="1595120" y="132080"/>
                        </a:cubicBezTo>
                        <a:cubicBezTo>
                          <a:pt x="1647785" y="138464"/>
                          <a:pt x="1667244" y="171361"/>
                          <a:pt x="1717040" y="187960"/>
                        </a:cubicBezTo>
                        <a:cubicBezTo>
                          <a:pt x="1749805" y="198882"/>
                          <a:pt x="1785432" y="198792"/>
                          <a:pt x="1818640" y="208280"/>
                        </a:cubicBezTo>
                        <a:cubicBezTo>
                          <a:pt x="1979324" y="254190"/>
                          <a:pt x="1936727" y="261439"/>
                          <a:pt x="2087880" y="289560"/>
                        </a:cubicBezTo>
                        <a:cubicBezTo>
                          <a:pt x="2144717" y="300134"/>
                          <a:pt x="2240576" y="302273"/>
                          <a:pt x="2296160" y="304800"/>
                        </a:cubicBezTo>
                        <a:cubicBezTo>
                          <a:pt x="2465493" y="299720"/>
                          <a:pt x="2635542" y="305918"/>
                          <a:pt x="2804160" y="289560"/>
                        </a:cubicBezTo>
                        <a:cubicBezTo>
                          <a:pt x="2916489" y="278662"/>
                          <a:pt x="3179869" y="152086"/>
                          <a:pt x="3246120" y="111760"/>
                        </a:cubicBezTo>
                        <a:cubicBezTo>
                          <a:pt x="3285067" y="88053"/>
                          <a:pt x="3323661" y="63757"/>
                          <a:pt x="3362960" y="40640"/>
                        </a:cubicBezTo>
                        <a:cubicBezTo>
                          <a:pt x="3423958" y="4759"/>
                          <a:pt x="3409031" y="29778"/>
                          <a:pt x="3423920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手繪多邊形: 圖案 1">
            <a:extLst>
              <a:ext uri="{FF2B5EF4-FFF2-40B4-BE49-F238E27FC236}">
                <a16:creationId xmlns:a16="http://schemas.microsoft.com/office/drawing/2014/main" id="{0282A9E3-3EC4-A360-6C6B-27F5721922AC}"/>
              </a:ext>
            </a:extLst>
          </p:cNvPr>
          <p:cNvSpPr/>
          <p:nvPr/>
        </p:nvSpPr>
        <p:spPr>
          <a:xfrm rot="16200000">
            <a:off x="-2888550" y="3406139"/>
            <a:ext cx="6858001" cy="45719"/>
          </a:xfrm>
          <a:custGeom>
            <a:avLst/>
            <a:gdLst>
              <a:gd name="connsiteX0" fmla="*/ 0 w 6858001"/>
              <a:gd name="connsiteY0" fmla="*/ 19049 h 45719"/>
              <a:gd name="connsiteX1" fmla="*/ 50875 w 6858001"/>
              <a:gd name="connsiteY1" fmla="*/ 17525 h 45719"/>
              <a:gd name="connsiteX2" fmla="*/ 142451 w 6858001"/>
              <a:gd name="connsiteY2" fmla="*/ 21335 h 45719"/>
              <a:gd name="connsiteX3" fmla="*/ 223851 w 6858001"/>
              <a:gd name="connsiteY3" fmla="*/ 24383 h 45719"/>
              <a:gd name="connsiteX4" fmla="*/ 427353 w 6858001"/>
              <a:gd name="connsiteY4" fmla="*/ 28955 h 45719"/>
              <a:gd name="connsiteX5" fmla="*/ 824181 w 6858001"/>
              <a:gd name="connsiteY5" fmla="*/ 37337 h 45719"/>
              <a:gd name="connsiteX6" fmla="*/ 1404160 w 6858001"/>
              <a:gd name="connsiteY6" fmla="*/ 34289 h 45719"/>
              <a:gd name="connsiteX7" fmla="*/ 1862038 w 6858001"/>
              <a:gd name="connsiteY7" fmla="*/ 26669 h 45719"/>
              <a:gd name="connsiteX8" fmla="*/ 2421668 w 6858001"/>
              <a:gd name="connsiteY8" fmla="*/ 18287 h 45719"/>
              <a:gd name="connsiteX9" fmla="*/ 2635344 w 6858001"/>
              <a:gd name="connsiteY9" fmla="*/ 16763 h 45719"/>
              <a:gd name="connsiteX10" fmla="*/ 3194973 w 6858001"/>
              <a:gd name="connsiteY10" fmla="*/ 19811 h 45719"/>
              <a:gd name="connsiteX11" fmla="*/ 3439175 w 6858001"/>
              <a:gd name="connsiteY11" fmla="*/ 28193 h 45719"/>
              <a:gd name="connsiteX12" fmla="*/ 3642677 w 6858001"/>
              <a:gd name="connsiteY12" fmla="*/ 31241 h 45719"/>
              <a:gd name="connsiteX13" fmla="*/ 4181956 w 6858001"/>
              <a:gd name="connsiteY13" fmla="*/ 43433 h 45719"/>
              <a:gd name="connsiteX14" fmla="*/ 4599134 w 6858001"/>
              <a:gd name="connsiteY14" fmla="*/ 45719 h 45719"/>
              <a:gd name="connsiteX15" fmla="*/ 5616641 w 6858001"/>
              <a:gd name="connsiteY15" fmla="*/ 43433 h 45719"/>
              <a:gd name="connsiteX16" fmla="*/ 6501873 w 6858001"/>
              <a:gd name="connsiteY16" fmla="*/ 16763 h 45719"/>
              <a:gd name="connsiteX17" fmla="*/ 6735900 w 6858001"/>
              <a:gd name="connsiteY17" fmla="*/ 6095 h 45719"/>
              <a:gd name="connsiteX18" fmla="*/ 6858000 w 6858001"/>
              <a:gd name="connsiteY18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858001" h="45719" extrusionOk="0">
                <a:moveTo>
                  <a:pt x="0" y="19049"/>
                </a:moveTo>
                <a:cubicBezTo>
                  <a:pt x="15120" y="17321"/>
                  <a:pt x="34244" y="15816"/>
                  <a:pt x="50875" y="17525"/>
                </a:cubicBezTo>
                <a:cubicBezTo>
                  <a:pt x="88835" y="19875"/>
                  <a:pt x="109285" y="19126"/>
                  <a:pt x="142451" y="21335"/>
                </a:cubicBezTo>
                <a:cubicBezTo>
                  <a:pt x="169326" y="23651"/>
                  <a:pt x="194273" y="25703"/>
                  <a:pt x="223851" y="24383"/>
                </a:cubicBezTo>
                <a:cubicBezTo>
                  <a:pt x="297515" y="23929"/>
                  <a:pt x="359439" y="29610"/>
                  <a:pt x="427353" y="28955"/>
                </a:cubicBezTo>
                <a:cubicBezTo>
                  <a:pt x="736527" y="23655"/>
                  <a:pt x="570733" y="53402"/>
                  <a:pt x="824181" y="37337"/>
                </a:cubicBezTo>
                <a:cubicBezTo>
                  <a:pt x="988794" y="50092"/>
                  <a:pt x="1204126" y="44930"/>
                  <a:pt x="1404160" y="34289"/>
                </a:cubicBezTo>
                <a:cubicBezTo>
                  <a:pt x="1540800" y="44883"/>
                  <a:pt x="1713633" y="25211"/>
                  <a:pt x="1862038" y="26669"/>
                </a:cubicBezTo>
                <a:cubicBezTo>
                  <a:pt x="2001147" y="24039"/>
                  <a:pt x="2372149" y="17132"/>
                  <a:pt x="2421668" y="18287"/>
                </a:cubicBezTo>
                <a:cubicBezTo>
                  <a:pt x="2453094" y="8252"/>
                  <a:pt x="2570166" y="-1775"/>
                  <a:pt x="2635344" y="16763"/>
                </a:cubicBezTo>
                <a:cubicBezTo>
                  <a:pt x="2838153" y="27420"/>
                  <a:pt x="3020197" y="14295"/>
                  <a:pt x="3194973" y="19811"/>
                </a:cubicBezTo>
                <a:cubicBezTo>
                  <a:pt x="3299996" y="21917"/>
                  <a:pt x="3339702" y="26153"/>
                  <a:pt x="3439175" y="28193"/>
                </a:cubicBezTo>
                <a:cubicBezTo>
                  <a:pt x="3497502" y="32245"/>
                  <a:pt x="3567682" y="29583"/>
                  <a:pt x="3642677" y="31241"/>
                </a:cubicBezTo>
                <a:cubicBezTo>
                  <a:pt x="3957299" y="43334"/>
                  <a:pt x="3884911" y="47389"/>
                  <a:pt x="4181956" y="43433"/>
                </a:cubicBezTo>
                <a:cubicBezTo>
                  <a:pt x="4284148" y="47661"/>
                  <a:pt x="4484830" y="41566"/>
                  <a:pt x="4599134" y="45719"/>
                </a:cubicBezTo>
                <a:cubicBezTo>
                  <a:pt x="4934803" y="39555"/>
                  <a:pt x="5307288" y="42455"/>
                  <a:pt x="5616641" y="43433"/>
                </a:cubicBezTo>
                <a:cubicBezTo>
                  <a:pt x="5839188" y="46255"/>
                  <a:pt x="6367652" y="21574"/>
                  <a:pt x="6501873" y="16763"/>
                </a:cubicBezTo>
                <a:cubicBezTo>
                  <a:pt x="6570544" y="7349"/>
                  <a:pt x="6653576" y="389"/>
                  <a:pt x="6735900" y="6095"/>
                </a:cubicBezTo>
                <a:cubicBezTo>
                  <a:pt x="6858359" y="-2929"/>
                  <a:pt x="6828574" y="7061"/>
                  <a:pt x="6858000" y="0"/>
                </a:cubicBezTo>
              </a:path>
            </a:pathLst>
          </a:custGeom>
          <a:noFill/>
          <a:ln w="254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392746933">
                  <a:custGeom>
                    <a:avLst/>
                    <a:gdLst>
                      <a:gd name="connsiteX0" fmla="*/ 0 w 3423920"/>
                      <a:gd name="connsiteY0" fmla="*/ 127000 h 304800"/>
                      <a:gd name="connsiteX1" fmla="*/ 25400 w 3423920"/>
                      <a:gd name="connsiteY1" fmla="*/ 116840 h 304800"/>
                      <a:gd name="connsiteX2" fmla="*/ 71120 w 3423920"/>
                      <a:gd name="connsiteY2" fmla="*/ 142240 h 304800"/>
                      <a:gd name="connsiteX3" fmla="*/ 111760 w 3423920"/>
                      <a:gd name="connsiteY3" fmla="*/ 162560 h 304800"/>
                      <a:gd name="connsiteX4" fmla="*/ 213360 w 3423920"/>
                      <a:gd name="connsiteY4" fmla="*/ 193040 h 304800"/>
                      <a:gd name="connsiteX5" fmla="*/ 411480 w 3423920"/>
                      <a:gd name="connsiteY5" fmla="*/ 248920 h 304800"/>
                      <a:gd name="connsiteX6" fmla="*/ 701040 w 3423920"/>
                      <a:gd name="connsiteY6" fmla="*/ 228600 h 304800"/>
                      <a:gd name="connsiteX7" fmla="*/ 929640 w 3423920"/>
                      <a:gd name="connsiteY7" fmla="*/ 177800 h 304800"/>
                      <a:gd name="connsiteX8" fmla="*/ 1209040 w 3423920"/>
                      <a:gd name="connsiteY8" fmla="*/ 121920 h 304800"/>
                      <a:gd name="connsiteX9" fmla="*/ 1315720 w 3423920"/>
                      <a:gd name="connsiteY9" fmla="*/ 111760 h 304800"/>
                      <a:gd name="connsiteX10" fmla="*/ 1595120 w 3423920"/>
                      <a:gd name="connsiteY10" fmla="*/ 132080 h 304800"/>
                      <a:gd name="connsiteX11" fmla="*/ 1717040 w 3423920"/>
                      <a:gd name="connsiteY11" fmla="*/ 187960 h 304800"/>
                      <a:gd name="connsiteX12" fmla="*/ 1818640 w 3423920"/>
                      <a:gd name="connsiteY12" fmla="*/ 208280 h 304800"/>
                      <a:gd name="connsiteX13" fmla="*/ 2087880 w 3423920"/>
                      <a:gd name="connsiteY13" fmla="*/ 289560 h 304800"/>
                      <a:gd name="connsiteX14" fmla="*/ 2296160 w 3423920"/>
                      <a:gd name="connsiteY14" fmla="*/ 304800 h 304800"/>
                      <a:gd name="connsiteX15" fmla="*/ 2804160 w 3423920"/>
                      <a:gd name="connsiteY15" fmla="*/ 289560 h 304800"/>
                      <a:gd name="connsiteX16" fmla="*/ 3246120 w 3423920"/>
                      <a:gd name="connsiteY16" fmla="*/ 111760 h 304800"/>
                      <a:gd name="connsiteX17" fmla="*/ 3362960 w 3423920"/>
                      <a:gd name="connsiteY17" fmla="*/ 40640 h 304800"/>
                      <a:gd name="connsiteX18" fmla="*/ 3423920 w 3423920"/>
                      <a:gd name="connsiteY18" fmla="*/ 0 h 304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423920" h="304800">
                        <a:moveTo>
                          <a:pt x="0" y="127000"/>
                        </a:moveTo>
                        <a:cubicBezTo>
                          <a:pt x="8467" y="123613"/>
                          <a:pt x="16484" y="114929"/>
                          <a:pt x="25400" y="116840"/>
                        </a:cubicBezTo>
                        <a:cubicBezTo>
                          <a:pt x="42447" y="120493"/>
                          <a:pt x="55712" y="134083"/>
                          <a:pt x="71120" y="142240"/>
                        </a:cubicBezTo>
                        <a:cubicBezTo>
                          <a:pt x="84506" y="149326"/>
                          <a:pt x="97497" y="157466"/>
                          <a:pt x="111760" y="162560"/>
                        </a:cubicBezTo>
                        <a:cubicBezTo>
                          <a:pt x="145058" y="174452"/>
                          <a:pt x="179598" y="182536"/>
                          <a:pt x="213360" y="193040"/>
                        </a:cubicBezTo>
                        <a:cubicBezTo>
                          <a:pt x="377230" y="244022"/>
                          <a:pt x="289383" y="222756"/>
                          <a:pt x="411480" y="248920"/>
                        </a:cubicBezTo>
                        <a:cubicBezTo>
                          <a:pt x="508000" y="242147"/>
                          <a:pt x="605181" y="241757"/>
                          <a:pt x="701040" y="228600"/>
                        </a:cubicBezTo>
                        <a:cubicBezTo>
                          <a:pt x="778374" y="217986"/>
                          <a:pt x="853410" y="194597"/>
                          <a:pt x="929640" y="177800"/>
                        </a:cubicBezTo>
                        <a:cubicBezTo>
                          <a:pt x="999627" y="162379"/>
                          <a:pt x="1182064" y="124489"/>
                          <a:pt x="1209040" y="121920"/>
                        </a:cubicBezTo>
                        <a:lnTo>
                          <a:pt x="1315720" y="111760"/>
                        </a:lnTo>
                        <a:cubicBezTo>
                          <a:pt x="1408853" y="118533"/>
                          <a:pt x="1502419" y="120844"/>
                          <a:pt x="1595120" y="132080"/>
                        </a:cubicBezTo>
                        <a:cubicBezTo>
                          <a:pt x="1647785" y="138464"/>
                          <a:pt x="1667244" y="171361"/>
                          <a:pt x="1717040" y="187960"/>
                        </a:cubicBezTo>
                        <a:cubicBezTo>
                          <a:pt x="1749805" y="198882"/>
                          <a:pt x="1785432" y="198792"/>
                          <a:pt x="1818640" y="208280"/>
                        </a:cubicBezTo>
                        <a:cubicBezTo>
                          <a:pt x="1979324" y="254190"/>
                          <a:pt x="1936727" y="261439"/>
                          <a:pt x="2087880" y="289560"/>
                        </a:cubicBezTo>
                        <a:cubicBezTo>
                          <a:pt x="2144717" y="300134"/>
                          <a:pt x="2240576" y="302273"/>
                          <a:pt x="2296160" y="304800"/>
                        </a:cubicBezTo>
                        <a:cubicBezTo>
                          <a:pt x="2465493" y="299720"/>
                          <a:pt x="2635542" y="305918"/>
                          <a:pt x="2804160" y="289560"/>
                        </a:cubicBezTo>
                        <a:cubicBezTo>
                          <a:pt x="2916489" y="278662"/>
                          <a:pt x="3179869" y="152086"/>
                          <a:pt x="3246120" y="111760"/>
                        </a:cubicBezTo>
                        <a:cubicBezTo>
                          <a:pt x="3285067" y="88053"/>
                          <a:pt x="3323661" y="63757"/>
                          <a:pt x="3362960" y="40640"/>
                        </a:cubicBezTo>
                        <a:cubicBezTo>
                          <a:pt x="3423958" y="4759"/>
                          <a:pt x="3409031" y="29778"/>
                          <a:pt x="3423920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8463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直角三角形 54">
            <a:extLst>
              <a:ext uri="{FF2B5EF4-FFF2-40B4-BE49-F238E27FC236}">
                <a16:creationId xmlns:a16="http://schemas.microsoft.com/office/drawing/2014/main" id="{825F0BC6-2BD5-FA03-487A-F4E55D3310E9}"/>
              </a:ext>
            </a:extLst>
          </p:cNvPr>
          <p:cNvSpPr/>
          <p:nvPr/>
        </p:nvSpPr>
        <p:spPr>
          <a:xfrm rot="10800000">
            <a:off x="7067084" y="0"/>
            <a:ext cx="5124916" cy="6951406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6575C64B-3E16-2B6C-A42C-774108FCEBB8}"/>
              </a:ext>
            </a:extLst>
          </p:cNvPr>
          <p:cNvSpPr/>
          <p:nvPr/>
        </p:nvSpPr>
        <p:spPr>
          <a:xfrm rot="16200000">
            <a:off x="-2888550" y="3406139"/>
            <a:ext cx="6858001" cy="45719"/>
          </a:xfrm>
          <a:custGeom>
            <a:avLst/>
            <a:gdLst>
              <a:gd name="connsiteX0" fmla="*/ 0 w 6858001"/>
              <a:gd name="connsiteY0" fmla="*/ 19049 h 45719"/>
              <a:gd name="connsiteX1" fmla="*/ 50875 w 6858001"/>
              <a:gd name="connsiteY1" fmla="*/ 17525 h 45719"/>
              <a:gd name="connsiteX2" fmla="*/ 142451 w 6858001"/>
              <a:gd name="connsiteY2" fmla="*/ 21335 h 45719"/>
              <a:gd name="connsiteX3" fmla="*/ 223851 w 6858001"/>
              <a:gd name="connsiteY3" fmla="*/ 24383 h 45719"/>
              <a:gd name="connsiteX4" fmla="*/ 427353 w 6858001"/>
              <a:gd name="connsiteY4" fmla="*/ 28955 h 45719"/>
              <a:gd name="connsiteX5" fmla="*/ 824181 w 6858001"/>
              <a:gd name="connsiteY5" fmla="*/ 37337 h 45719"/>
              <a:gd name="connsiteX6" fmla="*/ 1404160 w 6858001"/>
              <a:gd name="connsiteY6" fmla="*/ 34289 h 45719"/>
              <a:gd name="connsiteX7" fmla="*/ 1862038 w 6858001"/>
              <a:gd name="connsiteY7" fmla="*/ 26669 h 45719"/>
              <a:gd name="connsiteX8" fmla="*/ 2421668 w 6858001"/>
              <a:gd name="connsiteY8" fmla="*/ 18287 h 45719"/>
              <a:gd name="connsiteX9" fmla="*/ 2635344 w 6858001"/>
              <a:gd name="connsiteY9" fmla="*/ 16763 h 45719"/>
              <a:gd name="connsiteX10" fmla="*/ 3194973 w 6858001"/>
              <a:gd name="connsiteY10" fmla="*/ 19811 h 45719"/>
              <a:gd name="connsiteX11" fmla="*/ 3439175 w 6858001"/>
              <a:gd name="connsiteY11" fmla="*/ 28193 h 45719"/>
              <a:gd name="connsiteX12" fmla="*/ 3642677 w 6858001"/>
              <a:gd name="connsiteY12" fmla="*/ 31241 h 45719"/>
              <a:gd name="connsiteX13" fmla="*/ 4181956 w 6858001"/>
              <a:gd name="connsiteY13" fmla="*/ 43433 h 45719"/>
              <a:gd name="connsiteX14" fmla="*/ 4599134 w 6858001"/>
              <a:gd name="connsiteY14" fmla="*/ 45719 h 45719"/>
              <a:gd name="connsiteX15" fmla="*/ 5616641 w 6858001"/>
              <a:gd name="connsiteY15" fmla="*/ 43433 h 45719"/>
              <a:gd name="connsiteX16" fmla="*/ 6501873 w 6858001"/>
              <a:gd name="connsiteY16" fmla="*/ 16763 h 45719"/>
              <a:gd name="connsiteX17" fmla="*/ 6735900 w 6858001"/>
              <a:gd name="connsiteY17" fmla="*/ 6095 h 45719"/>
              <a:gd name="connsiteX18" fmla="*/ 6858000 w 6858001"/>
              <a:gd name="connsiteY18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858001" h="45719" extrusionOk="0">
                <a:moveTo>
                  <a:pt x="0" y="19049"/>
                </a:moveTo>
                <a:cubicBezTo>
                  <a:pt x="15120" y="17321"/>
                  <a:pt x="34244" y="15816"/>
                  <a:pt x="50875" y="17525"/>
                </a:cubicBezTo>
                <a:cubicBezTo>
                  <a:pt x="88835" y="19875"/>
                  <a:pt x="109285" y="19126"/>
                  <a:pt x="142451" y="21335"/>
                </a:cubicBezTo>
                <a:cubicBezTo>
                  <a:pt x="169326" y="23651"/>
                  <a:pt x="194273" y="25703"/>
                  <a:pt x="223851" y="24383"/>
                </a:cubicBezTo>
                <a:cubicBezTo>
                  <a:pt x="297515" y="23929"/>
                  <a:pt x="359439" y="29610"/>
                  <a:pt x="427353" y="28955"/>
                </a:cubicBezTo>
                <a:cubicBezTo>
                  <a:pt x="736527" y="23655"/>
                  <a:pt x="570733" y="53402"/>
                  <a:pt x="824181" y="37337"/>
                </a:cubicBezTo>
                <a:cubicBezTo>
                  <a:pt x="988794" y="50092"/>
                  <a:pt x="1204126" y="44930"/>
                  <a:pt x="1404160" y="34289"/>
                </a:cubicBezTo>
                <a:cubicBezTo>
                  <a:pt x="1540800" y="44883"/>
                  <a:pt x="1713633" y="25211"/>
                  <a:pt x="1862038" y="26669"/>
                </a:cubicBezTo>
                <a:cubicBezTo>
                  <a:pt x="2001147" y="24039"/>
                  <a:pt x="2372149" y="17132"/>
                  <a:pt x="2421668" y="18287"/>
                </a:cubicBezTo>
                <a:cubicBezTo>
                  <a:pt x="2453094" y="8252"/>
                  <a:pt x="2570166" y="-1775"/>
                  <a:pt x="2635344" y="16763"/>
                </a:cubicBezTo>
                <a:cubicBezTo>
                  <a:pt x="2838153" y="27420"/>
                  <a:pt x="3020197" y="14295"/>
                  <a:pt x="3194973" y="19811"/>
                </a:cubicBezTo>
                <a:cubicBezTo>
                  <a:pt x="3299996" y="21917"/>
                  <a:pt x="3339702" y="26153"/>
                  <a:pt x="3439175" y="28193"/>
                </a:cubicBezTo>
                <a:cubicBezTo>
                  <a:pt x="3497502" y="32245"/>
                  <a:pt x="3567682" y="29583"/>
                  <a:pt x="3642677" y="31241"/>
                </a:cubicBezTo>
                <a:cubicBezTo>
                  <a:pt x="3957299" y="43334"/>
                  <a:pt x="3884911" y="47389"/>
                  <a:pt x="4181956" y="43433"/>
                </a:cubicBezTo>
                <a:cubicBezTo>
                  <a:pt x="4284148" y="47661"/>
                  <a:pt x="4484830" y="41566"/>
                  <a:pt x="4599134" y="45719"/>
                </a:cubicBezTo>
                <a:cubicBezTo>
                  <a:pt x="4934803" y="39555"/>
                  <a:pt x="5307288" y="42455"/>
                  <a:pt x="5616641" y="43433"/>
                </a:cubicBezTo>
                <a:cubicBezTo>
                  <a:pt x="5839188" y="46255"/>
                  <a:pt x="6367652" y="21574"/>
                  <a:pt x="6501873" y="16763"/>
                </a:cubicBezTo>
                <a:cubicBezTo>
                  <a:pt x="6570544" y="7349"/>
                  <a:pt x="6653576" y="389"/>
                  <a:pt x="6735900" y="6095"/>
                </a:cubicBezTo>
                <a:cubicBezTo>
                  <a:pt x="6858359" y="-2929"/>
                  <a:pt x="6828574" y="7061"/>
                  <a:pt x="6858000" y="0"/>
                </a:cubicBezTo>
              </a:path>
            </a:pathLst>
          </a:custGeom>
          <a:noFill/>
          <a:ln w="254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392746933">
                  <a:custGeom>
                    <a:avLst/>
                    <a:gdLst>
                      <a:gd name="connsiteX0" fmla="*/ 0 w 3423920"/>
                      <a:gd name="connsiteY0" fmla="*/ 127000 h 304800"/>
                      <a:gd name="connsiteX1" fmla="*/ 25400 w 3423920"/>
                      <a:gd name="connsiteY1" fmla="*/ 116840 h 304800"/>
                      <a:gd name="connsiteX2" fmla="*/ 71120 w 3423920"/>
                      <a:gd name="connsiteY2" fmla="*/ 142240 h 304800"/>
                      <a:gd name="connsiteX3" fmla="*/ 111760 w 3423920"/>
                      <a:gd name="connsiteY3" fmla="*/ 162560 h 304800"/>
                      <a:gd name="connsiteX4" fmla="*/ 213360 w 3423920"/>
                      <a:gd name="connsiteY4" fmla="*/ 193040 h 304800"/>
                      <a:gd name="connsiteX5" fmla="*/ 411480 w 3423920"/>
                      <a:gd name="connsiteY5" fmla="*/ 248920 h 304800"/>
                      <a:gd name="connsiteX6" fmla="*/ 701040 w 3423920"/>
                      <a:gd name="connsiteY6" fmla="*/ 228600 h 304800"/>
                      <a:gd name="connsiteX7" fmla="*/ 929640 w 3423920"/>
                      <a:gd name="connsiteY7" fmla="*/ 177800 h 304800"/>
                      <a:gd name="connsiteX8" fmla="*/ 1209040 w 3423920"/>
                      <a:gd name="connsiteY8" fmla="*/ 121920 h 304800"/>
                      <a:gd name="connsiteX9" fmla="*/ 1315720 w 3423920"/>
                      <a:gd name="connsiteY9" fmla="*/ 111760 h 304800"/>
                      <a:gd name="connsiteX10" fmla="*/ 1595120 w 3423920"/>
                      <a:gd name="connsiteY10" fmla="*/ 132080 h 304800"/>
                      <a:gd name="connsiteX11" fmla="*/ 1717040 w 3423920"/>
                      <a:gd name="connsiteY11" fmla="*/ 187960 h 304800"/>
                      <a:gd name="connsiteX12" fmla="*/ 1818640 w 3423920"/>
                      <a:gd name="connsiteY12" fmla="*/ 208280 h 304800"/>
                      <a:gd name="connsiteX13" fmla="*/ 2087880 w 3423920"/>
                      <a:gd name="connsiteY13" fmla="*/ 289560 h 304800"/>
                      <a:gd name="connsiteX14" fmla="*/ 2296160 w 3423920"/>
                      <a:gd name="connsiteY14" fmla="*/ 304800 h 304800"/>
                      <a:gd name="connsiteX15" fmla="*/ 2804160 w 3423920"/>
                      <a:gd name="connsiteY15" fmla="*/ 289560 h 304800"/>
                      <a:gd name="connsiteX16" fmla="*/ 3246120 w 3423920"/>
                      <a:gd name="connsiteY16" fmla="*/ 111760 h 304800"/>
                      <a:gd name="connsiteX17" fmla="*/ 3362960 w 3423920"/>
                      <a:gd name="connsiteY17" fmla="*/ 40640 h 304800"/>
                      <a:gd name="connsiteX18" fmla="*/ 3423920 w 3423920"/>
                      <a:gd name="connsiteY18" fmla="*/ 0 h 304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423920" h="304800">
                        <a:moveTo>
                          <a:pt x="0" y="127000"/>
                        </a:moveTo>
                        <a:cubicBezTo>
                          <a:pt x="8467" y="123613"/>
                          <a:pt x="16484" y="114929"/>
                          <a:pt x="25400" y="116840"/>
                        </a:cubicBezTo>
                        <a:cubicBezTo>
                          <a:pt x="42447" y="120493"/>
                          <a:pt x="55712" y="134083"/>
                          <a:pt x="71120" y="142240"/>
                        </a:cubicBezTo>
                        <a:cubicBezTo>
                          <a:pt x="84506" y="149326"/>
                          <a:pt x="97497" y="157466"/>
                          <a:pt x="111760" y="162560"/>
                        </a:cubicBezTo>
                        <a:cubicBezTo>
                          <a:pt x="145058" y="174452"/>
                          <a:pt x="179598" y="182536"/>
                          <a:pt x="213360" y="193040"/>
                        </a:cubicBezTo>
                        <a:cubicBezTo>
                          <a:pt x="377230" y="244022"/>
                          <a:pt x="289383" y="222756"/>
                          <a:pt x="411480" y="248920"/>
                        </a:cubicBezTo>
                        <a:cubicBezTo>
                          <a:pt x="508000" y="242147"/>
                          <a:pt x="605181" y="241757"/>
                          <a:pt x="701040" y="228600"/>
                        </a:cubicBezTo>
                        <a:cubicBezTo>
                          <a:pt x="778374" y="217986"/>
                          <a:pt x="853410" y="194597"/>
                          <a:pt x="929640" y="177800"/>
                        </a:cubicBezTo>
                        <a:cubicBezTo>
                          <a:pt x="999627" y="162379"/>
                          <a:pt x="1182064" y="124489"/>
                          <a:pt x="1209040" y="121920"/>
                        </a:cubicBezTo>
                        <a:lnTo>
                          <a:pt x="1315720" y="111760"/>
                        </a:lnTo>
                        <a:cubicBezTo>
                          <a:pt x="1408853" y="118533"/>
                          <a:pt x="1502419" y="120844"/>
                          <a:pt x="1595120" y="132080"/>
                        </a:cubicBezTo>
                        <a:cubicBezTo>
                          <a:pt x="1647785" y="138464"/>
                          <a:pt x="1667244" y="171361"/>
                          <a:pt x="1717040" y="187960"/>
                        </a:cubicBezTo>
                        <a:cubicBezTo>
                          <a:pt x="1749805" y="198882"/>
                          <a:pt x="1785432" y="198792"/>
                          <a:pt x="1818640" y="208280"/>
                        </a:cubicBezTo>
                        <a:cubicBezTo>
                          <a:pt x="1979324" y="254190"/>
                          <a:pt x="1936727" y="261439"/>
                          <a:pt x="2087880" y="289560"/>
                        </a:cubicBezTo>
                        <a:cubicBezTo>
                          <a:pt x="2144717" y="300134"/>
                          <a:pt x="2240576" y="302273"/>
                          <a:pt x="2296160" y="304800"/>
                        </a:cubicBezTo>
                        <a:cubicBezTo>
                          <a:pt x="2465493" y="299720"/>
                          <a:pt x="2635542" y="305918"/>
                          <a:pt x="2804160" y="289560"/>
                        </a:cubicBezTo>
                        <a:cubicBezTo>
                          <a:pt x="2916489" y="278662"/>
                          <a:pt x="3179869" y="152086"/>
                          <a:pt x="3246120" y="111760"/>
                        </a:cubicBezTo>
                        <a:cubicBezTo>
                          <a:pt x="3285067" y="88053"/>
                          <a:pt x="3323661" y="63757"/>
                          <a:pt x="3362960" y="40640"/>
                        </a:cubicBezTo>
                        <a:cubicBezTo>
                          <a:pt x="3423958" y="4759"/>
                          <a:pt x="3409031" y="29778"/>
                          <a:pt x="3423920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2BFCC3A-58E7-A926-33B8-6B69B6ABE154}"/>
              </a:ext>
            </a:extLst>
          </p:cNvPr>
          <p:cNvSpPr txBox="1"/>
          <p:nvPr/>
        </p:nvSpPr>
        <p:spPr>
          <a:xfrm>
            <a:off x="828458" y="279853"/>
            <a:ext cx="1206252" cy="707886"/>
          </a:xfrm>
          <a:custGeom>
            <a:avLst/>
            <a:gdLst>
              <a:gd name="connsiteX0" fmla="*/ 0 w 1206252"/>
              <a:gd name="connsiteY0" fmla="*/ 0 h 707886"/>
              <a:gd name="connsiteX1" fmla="*/ 390021 w 1206252"/>
              <a:gd name="connsiteY1" fmla="*/ 0 h 707886"/>
              <a:gd name="connsiteX2" fmla="*/ 755918 w 1206252"/>
              <a:gd name="connsiteY2" fmla="*/ 0 h 707886"/>
              <a:gd name="connsiteX3" fmla="*/ 1206252 w 1206252"/>
              <a:gd name="connsiteY3" fmla="*/ 0 h 707886"/>
              <a:gd name="connsiteX4" fmla="*/ 1206252 w 1206252"/>
              <a:gd name="connsiteY4" fmla="*/ 346864 h 707886"/>
              <a:gd name="connsiteX5" fmla="*/ 1206252 w 1206252"/>
              <a:gd name="connsiteY5" fmla="*/ 707886 h 707886"/>
              <a:gd name="connsiteX6" fmla="*/ 828293 w 1206252"/>
              <a:gd name="connsiteY6" fmla="*/ 707886 h 707886"/>
              <a:gd name="connsiteX7" fmla="*/ 450334 w 1206252"/>
              <a:gd name="connsiteY7" fmla="*/ 707886 h 707886"/>
              <a:gd name="connsiteX8" fmla="*/ 0 w 1206252"/>
              <a:gd name="connsiteY8" fmla="*/ 707886 h 707886"/>
              <a:gd name="connsiteX9" fmla="*/ 0 w 1206252"/>
              <a:gd name="connsiteY9" fmla="*/ 375180 h 707886"/>
              <a:gd name="connsiteX10" fmla="*/ 0 w 1206252"/>
              <a:gd name="connsiteY10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6252" h="707886" extrusionOk="0">
                <a:moveTo>
                  <a:pt x="0" y="0"/>
                </a:moveTo>
                <a:cubicBezTo>
                  <a:pt x="177809" y="-43642"/>
                  <a:pt x="213056" y="19115"/>
                  <a:pt x="390021" y="0"/>
                </a:cubicBezTo>
                <a:cubicBezTo>
                  <a:pt x="566986" y="-19115"/>
                  <a:pt x="650167" y="37896"/>
                  <a:pt x="755918" y="0"/>
                </a:cubicBezTo>
                <a:cubicBezTo>
                  <a:pt x="861669" y="-37896"/>
                  <a:pt x="999889" y="475"/>
                  <a:pt x="1206252" y="0"/>
                </a:cubicBezTo>
                <a:cubicBezTo>
                  <a:pt x="1213725" y="137855"/>
                  <a:pt x="1190592" y="261053"/>
                  <a:pt x="1206252" y="346864"/>
                </a:cubicBezTo>
                <a:cubicBezTo>
                  <a:pt x="1221912" y="432675"/>
                  <a:pt x="1168958" y="533392"/>
                  <a:pt x="1206252" y="707886"/>
                </a:cubicBezTo>
                <a:cubicBezTo>
                  <a:pt x="1079636" y="752883"/>
                  <a:pt x="941908" y="680147"/>
                  <a:pt x="828293" y="707886"/>
                </a:cubicBezTo>
                <a:cubicBezTo>
                  <a:pt x="714678" y="735625"/>
                  <a:pt x="552576" y="694675"/>
                  <a:pt x="450334" y="707886"/>
                </a:cubicBezTo>
                <a:cubicBezTo>
                  <a:pt x="348092" y="721097"/>
                  <a:pt x="213667" y="673790"/>
                  <a:pt x="0" y="707886"/>
                </a:cubicBezTo>
                <a:cubicBezTo>
                  <a:pt x="-23083" y="559273"/>
                  <a:pt x="33599" y="456887"/>
                  <a:pt x="0" y="375180"/>
                </a:cubicBezTo>
                <a:cubicBezTo>
                  <a:pt x="-33599" y="293473"/>
                  <a:pt x="10522" y="77524"/>
                  <a:pt x="0" y="0"/>
                </a:cubicBezTo>
                <a:close/>
              </a:path>
            </a:pathLst>
          </a:custGeom>
          <a:noFill/>
          <a:ln w="444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書房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1FC064F-881B-BFED-2AE9-5CA198A08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419" y="1532646"/>
            <a:ext cx="2751908" cy="36120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DF432D35-5C29-B929-3052-484F76074F86}"/>
              </a:ext>
            </a:extLst>
          </p:cNvPr>
          <p:cNvGrpSpPr/>
          <p:nvPr/>
        </p:nvGrpSpPr>
        <p:grpSpPr>
          <a:xfrm>
            <a:off x="4201436" y="1120426"/>
            <a:ext cx="4333660" cy="4382679"/>
            <a:chOff x="3913061" y="855784"/>
            <a:chExt cx="4697546" cy="4750681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03611142-AF96-EACF-1CD6-4562E78CCAEA}"/>
                </a:ext>
              </a:extLst>
            </p:cNvPr>
            <p:cNvSpPr/>
            <p:nvPr/>
          </p:nvSpPr>
          <p:spPr>
            <a:xfrm>
              <a:off x="3913061" y="987739"/>
              <a:ext cx="4545146" cy="4545146"/>
            </a:xfrm>
            <a:custGeom>
              <a:avLst/>
              <a:gdLst>
                <a:gd name="connsiteX0" fmla="*/ 0 w 4545146"/>
                <a:gd name="connsiteY0" fmla="*/ 2272573 h 4545146"/>
                <a:gd name="connsiteX1" fmla="*/ 2272573 w 4545146"/>
                <a:gd name="connsiteY1" fmla="*/ 0 h 4545146"/>
                <a:gd name="connsiteX2" fmla="*/ 4545146 w 4545146"/>
                <a:gd name="connsiteY2" fmla="*/ 2272573 h 4545146"/>
                <a:gd name="connsiteX3" fmla="*/ 2272573 w 4545146"/>
                <a:gd name="connsiteY3" fmla="*/ 4545146 h 4545146"/>
                <a:gd name="connsiteX4" fmla="*/ 0 w 4545146"/>
                <a:gd name="connsiteY4" fmla="*/ 2272573 h 4545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5146" h="4545146" extrusionOk="0">
                  <a:moveTo>
                    <a:pt x="0" y="2272573"/>
                  </a:moveTo>
                  <a:cubicBezTo>
                    <a:pt x="-176502" y="908596"/>
                    <a:pt x="908573" y="40869"/>
                    <a:pt x="2272573" y="0"/>
                  </a:cubicBezTo>
                  <a:cubicBezTo>
                    <a:pt x="3583177" y="11683"/>
                    <a:pt x="4478300" y="1019592"/>
                    <a:pt x="4545146" y="2272573"/>
                  </a:cubicBezTo>
                  <a:cubicBezTo>
                    <a:pt x="4489958" y="3581574"/>
                    <a:pt x="3491403" y="4745660"/>
                    <a:pt x="2272573" y="4545146"/>
                  </a:cubicBezTo>
                  <a:cubicBezTo>
                    <a:pt x="920090" y="4491869"/>
                    <a:pt x="19029" y="3536772"/>
                    <a:pt x="0" y="2272573"/>
                  </a:cubicBezTo>
                  <a:close/>
                </a:path>
              </a:pathLst>
            </a:custGeom>
            <a:noFill/>
            <a:ln w="34925">
              <a:solidFill>
                <a:srgbClr val="C00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B09C528F-8DF5-8C6C-93A7-991E073C4755}"/>
                </a:ext>
              </a:extLst>
            </p:cNvPr>
            <p:cNvSpPr/>
            <p:nvPr/>
          </p:nvSpPr>
          <p:spPr>
            <a:xfrm>
              <a:off x="4039328" y="855784"/>
              <a:ext cx="4545146" cy="4545146"/>
            </a:xfrm>
            <a:custGeom>
              <a:avLst/>
              <a:gdLst>
                <a:gd name="connsiteX0" fmla="*/ 0 w 4545146"/>
                <a:gd name="connsiteY0" fmla="*/ 2272573 h 4545146"/>
                <a:gd name="connsiteX1" fmla="*/ 2272573 w 4545146"/>
                <a:gd name="connsiteY1" fmla="*/ 0 h 4545146"/>
                <a:gd name="connsiteX2" fmla="*/ 4545146 w 4545146"/>
                <a:gd name="connsiteY2" fmla="*/ 2272573 h 4545146"/>
                <a:gd name="connsiteX3" fmla="*/ 2272573 w 4545146"/>
                <a:gd name="connsiteY3" fmla="*/ 4545146 h 4545146"/>
                <a:gd name="connsiteX4" fmla="*/ 0 w 4545146"/>
                <a:gd name="connsiteY4" fmla="*/ 2272573 h 4545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5146" h="4545146" extrusionOk="0">
                  <a:moveTo>
                    <a:pt x="0" y="2272573"/>
                  </a:moveTo>
                  <a:cubicBezTo>
                    <a:pt x="-176502" y="908596"/>
                    <a:pt x="908573" y="40869"/>
                    <a:pt x="2272573" y="0"/>
                  </a:cubicBezTo>
                  <a:cubicBezTo>
                    <a:pt x="3583177" y="11683"/>
                    <a:pt x="4478300" y="1019592"/>
                    <a:pt x="4545146" y="2272573"/>
                  </a:cubicBezTo>
                  <a:cubicBezTo>
                    <a:pt x="4489958" y="3581574"/>
                    <a:pt x="3491403" y="4745660"/>
                    <a:pt x="2272573" y="4545146"/>
                  </a:cubicBezTo>
                  <a:cubicBezTo>
                    <a:pt x="920090" y="4491869"/>
                    <a:pt x="19029" y="3536772"/>
                    <a:pt x="0" y="2272573"/>
                  </a:cubicBezTo>
                  <a:close/>
                </a:path>
              </a:pathLst>
            </a:custGeom>
            <a:noFill/>
            <a:ln w="34925">
              <a:solidFill>
                <a:srgbClr val="C00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71C0CF61-3088-396F-B7B1-44A9331615A1}"/>
                </a:ext>
              </a:extLst>
            </p:cNvPr>
            <p:cNvSpPr/>
            <p:nvPr/>
          </p:nvSpPr>
          <p:spPr>
            <a:xfrm>
              <a:off x="4065461" y="1061319"/>
              <a:ext cx="4545146" cy="4545146"/>
            </a:xfrm>
            <a:custGeom>
              <a:avLst/>
              <a:gdLst>
                <a:gd name="connsiteX0" fmla="*/ 0 w 4545146"/>
                <a:gd name="connsiteY0" fmla="*/ 2272573 h 4545146"/>
                <a:gd name="connsiteX1" fmla="*/ 2272573 w 4545146"/>
                <a:gd name="connsiteY1" fmla="*/ 0 h 4545146"/>
                <a:gd name="connsiteX2" fmla="*/ 4545146 w 4545146"/>
                <a:gd name="connsiteY2" fmla="*/ 2272573 h 4545146"/>
                <a:gd name="connsiteX3" fmla="*/ 2272573 w 4545146"/>
                <a:gd name="connsiteY3" fmla="*/ 4545146 h 4545146"/>
                <a:gd name="connsiteX4" fmla="*/ 0 w 4545146"/>
                <a:gd name="connsiteY4" fmla="*/ 2272573 h 4545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5146" h="4545146" extrusionOk="0">
                  <a:moveTo>
                    <a:pt x="0" y="2272573"/>
                  </a:moveTo>
                  <a:cubicBezTo>
                    <a:pt x="-176502" y="908596"/>
                    <a:pt x="908573" y="40869"/>
                    <a:pt x="2272573" y="0"/>
                  </a:cubicBezTo>
                  <a:cubicBezTo>
                    <a:pt x="3583177" y="11683"/>
                    <a:pt x="4478300" y="1019592"/>
                    <a:pt x="4545146" y="2272573"/>
                  </a:cubicBezTo>
                  <a:cubicBezTo>
                    <a:pt x="4489958" y="3581574"/>
                    <a:pt x="3491403" y="4745660"/>
                    <a:pt x="2272573" y="4545146"/>
                  </a:cubicBezTo>
                  <a:cubicBezTo>
                    <a:pt x="920090" y="4491869"/>
                    <a:pt x="19029" y="3536772"/>
                    <a:pt x="0" y="2272573"/>
                  </a:cubicBezTo>
                  <a:close/>
                </a:path>
              </a:pathLst>
            </a:custGeom>
            <a:noFill/>
            <a:ln w="34925">
              <a:solidFill>
                <a:srgbClr val="C00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4" name="圖片 3" descr="一張含有 室內, 地板 的圖片&#10;&#10;自動產生的描述">
            <a:extLst>
              <a:ext uri="{FF2B5EF4-FFF2-40B4-BE49-F238E27FC236}">
                <a16:creationId xmlns:a16="http://schemas.microsoft.com/office/drawing/2014/main" id="{A915FEDD-C974-4E44-87ED-09272FEEB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414" y="4448340"/>
            <a:ext cx="3958481" cy="19840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4" name="接點: 弧形 13">
            <a:extLst>
              <a:ext uri="{FF2B5EF4-FFF2-40B4-BE49-F238E27FC236}">
                <a16:creationId xmlns:a16="http://schemas.microsoft.com/office/drawing/2014/main" id="{DC33CCF4-2D05-BBB1-C140-881D13D3DAD0}"/>
              </a:ext>
            </a:extLst>
          </p:cNvPr>
          <p:cNvCxnSpPr>
            <a:cxnSpLocks/>
            <a:stCxn id="38" idx="0"/>
            <a:endCxn id="9" idx="0"/>
          </p:cNvCxnSpPr>
          <p:nvPr/>
        </p:nvCxnSpPr>
        <p:spPr>
          <a:xfrm rot="5400000" flipH="1" flipV="1">
            <a:off x="4532665" y="-524380"/>
            <a:ext cx="236983" cy="3526597"/>
          </a:xfrm>
          <a:prstGeom prst="curvedConnector3">
            <a:avLst>
              <a:gd name="adj1" fmla="val 196463"/>
            </a:avLst>
          </a:prstGeom>
          <a:ln w="25400">
            <a:solidFill>
              <a:srgbClr val="C0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接點: 弧形 33">
            <a:extLst>
              <a:ext uri="{FF2B5EF4-FFF2-40B4-BE49-F238E27FC236}">
                <a16:creationId xmlns:a16="http://schemas.microsoft.com/office/drawing/2014/main" id="{36B9E6EA-295C-09C1-911E-00B88A14FC49}"/>
              </a:ext>
            </a:extLst>
          </p:cNvPr>
          <p:cNvCxnSpPr>
            <a:cxnSpLocks/>
            <a:stCxn id="10" idx="6"/>
            <a:endCxn id="4" idx="0"/>
          </p:cNvCxnSpPr>
          <p:nvPr/>
        </p:nvCxnSpPr>
        <p:spPr>
          <a:xfrm>
            <a:off x="8535096" y="3406573"/>
            <a:ext cx="1427559" cy="1041767"/>
          </a:xfrm>
          <a:prstGeom prst="curvedConnector2">
            <a:avLst/>
          </a:prstGeom>
          <a:ln w="25400">
            <a:solidFill>
              <a:srgbClr val="C0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圖片 37">
            <a:extLst>
              <a:ext uri="{FF2B5EF4-FFF2-40B4-BE49-F238E27FC236}">
                <a16:creationId xmlns:a16="http://schemas.microsoft.com/office/drawing/2014/main" id="{33D09463-83C1-C242-784B-9FCFA43F51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9" r="-257"/>
          <a:stretch/>
        </p:blipFill>
        <p:spPr bwMode="auto">
          <a:xfrm>
            <a:off x="828458" y="1357409"/>
            <a:ext cx="4118800" cy="20516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2980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直角三角形 54">
            <a:extLst>
              <a:ext uri="{FF2B5EF4-FFF2-40B4-BE49-F238E27FC236}">
                <a16:creationId xmlns:a16="http://schemas.microsoft.com/office/drawing/2014/main" id="{825F0BC6-2BD5-FA03-487A-F4E55D3310E9}"/>
              </a:ext>
            </a:extLst>
          </p:cNvPr>
          <p:cNvSpPr/>
          <p:nvPr/>
        </p:nvSpPr>
        <p:spPr>
          <a:xfrm rot="10800000">
            <a:off x="7113075" y="-4"/>
            <a:ext cx="5124916" cy="6951406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6575C64B-3E16-2B6C-A42C-774108FCEBB8}"/>
              </a:ext>
            </a:extLst>
          </p:cNvPr>
          <p:cNvSpPr/>
          <p:nvPr/>
        </p:nvSpPr>
        <p:spPr>
          <a:xfrm rot="16200000">
            <a:off x="-2888550" y="3406139"/>
            <a:ext cx="6858001" cy="45719"/>
          </a:xfrm>
          <a:custGeom>
            <a:avLst/>
            <a:gdLst>
              <a:gd name="connsiteX0" fmla="*/ 0 w 6858001"/>
              <a:gd name="connsiteY0" fmla="*/ 19049 h 45719"/>
              <a:gd name="connsiteX1" fmla="*/ 50875 w 6858001"/>
              <a:gd name="connsiteY1" fmla="*/ 17525 h 45719"/>
              <a:gd name="connsiteX2" fmla="*/ 142451 w 6858001"/>
              <a:gd name="connsiteY2" fmla="*/ 21335 h 45719"/>
              <a:gd name="connsiteX3" fmla="*/ 223851 w 6858001"/>
              <a:gd name="connsiteY3" fmla="*/ 24383 h 45719"/>
              <a:gd name="connsiteX4" fmla="*/ 427353 w 6858001"/>
              <a:gd name="connsiteY4" fmla="*/ 28955 h 45719"/>
              <a:gd name="connsiteX5" fmla="*/ 824181 w 6858001"/>
              <a:gd name="connsiteY5" fmla="*/ 37337 h 45719"/>
              <a:gd name="connsiteX6" fmla="*/ 1404160 w 6858001"/>
              <a:gd name="connsiteY6" fmla="*/ 34289 h 45719"/>
              <a:gd name="connsiteX7" fmla="*/ 1862038 w 6858001"/>
              <a:gd name="connsiteY7" fmla="*/ 26669 h 45719"/>
              <a:gd name="connsiteX8" fmla="*/ 2421668 w 6858001"/>
              <a:gd name="connsiteY8" fmla="*/ 18287 h 45719"/>
              <a:gd name="connsiteX9" fmla="*/ 2635344 w 6858001"/>
              <a:gd name="connsiteY9" fmla="*/ 16763 h 45719"/>
              <a:gd name="connsiteX10" fmla="*/ 3194973 w 6858001"/>
              <a:gd name="connsiteY10" fmla="*/ 19811 h 45719"/>
              <a:gd name="connsiteX11" fmla="*/ 3439175 w 6858001"/>
              <a:gd name="connsiteY11" fmla="*/ 28193 h 45719"/>
              <a:gd name="connsiteX12" fmla="*/ 3642677 w 6858001"/>
              <a:gd name="connsiteY12" fmla="*/ 31241 h 45719"/>
              <a:gd name="connsiteX13" fmla="*/ 4181956 w 6858001"/>
              <a:gd name="connsiteY13" fmla="*/ 43433 h 45719"/>
              <a:gd name="connsiteX14" fmla="*/ 4599134 w 6858001"/>
              <a:gd name="connsiteY14" fmla="*/ 45719 h 45719"/>
              <a:gd name="connsiteX15" fmla="*/ 5616641 w 6858001"/>
              <a:gd name="connsiteY15" fmla="*/ 43433 h 45719"/>
              <a:gd name="connsiteX16" fmla="*/ 6501873 w 6858001"/>
              <a:gd name="connsiteY16" fmla="*/ 16763 h 45719"/>
              <a:gd name="connsiteX17" fmla="*/ 6735900 w 6858001"/>
              <a:gd name="connsiteY17" fmla="*/ 6095 h 45719"/>
              <a:gd name="connsiteX18" fmla="*/ 6858000 w 6858001"/>
              <a:gd name="connsiteY18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858001" h="45719" extrusionOk="0">
                <a:moveTo>
                  <a:pt x="0" y="19049"/>
                </a:moveTo>
                <a:cubicBezTo>
                  <a:pt x="15120" y="17321"/>
                  <a:pt x="34244" y="15816"/>
                  <a:pt x="50875" y="17525"/>
                </a:cubicBezTo>
                <a:cubicBezTo>
                  <a:pt x="88835" y="19875"/>
                  <a:pt x="109285" y="19126"/>
                  <a:pt x="142451" y="21335"/>
                </a:cubicBezTo>
                <a:cubicBezTo>
                  <a:pt x="169326" y="23651"/>
                  <a:pt x="194273" y="25703"/>
                  <a:pt x="223851" y="24383"/>
                </a:cubicBezTo>
                <a:cubicBezTo>
                  <a:pt x="297515" y="23929"/>
                  <a:pt x="359439" y="29610"/>
                  <a:pt x="427353" y="28955"/>
                </a:cubicBezTo>
                <a:cubicBezTo>
                  <a:pt x="736527" y="23655"/>
                  <a:pt x="570733" y="53402"/>
                  <a:pt x="824181" y="37337"/>
                </a:cubicBezTo>
                <a:cubicBezTo>
                  <a:pt x="988794" y="50092"/>
                  <a:pt x="1204126" y="44930"/>
                  <a:pt x="1404160" y="34289"/>
                </a:cubicBezTo>
                <a:cubicBezTo>
                  <a:pt x="1540800" y="44883"/>
                  <a:pt x="1713633" y="25211"/>
                  <a:pt x="1862038" y="26669"/>
                </a:cubicBezTo>
                <a:cubicBezTo>
                  <a:pt x="2001147" y="24039"/>
                  <a:pt x="2372149" y="17132"/>
                  <a:pt x="2421668" y="18287"/>
                </a:cubicBezTo>
                <a:cubicBezTo>
                  <a:pt x="2453094" y="8252"/>
                  <a:pt x="2570166" y="-1775"/>
                  <a:pt x="2635344" y="16763"/>
                </a:cubicBezTo>
                <a:cubicBezTo>
                  <a:pt x="2838153" y="27420"/>
                  <a:pt x="3020197" y="14295"/>
                  <a:pt x="3194973" y="19811"/>
                </a:cubicBezTo>
                <a:cubicBezTo>
                  <a:pt x="3299996" y="21917"/>
                  <a:pt x="3339702" y="26153"/>
                  <a:pt x="3439175" y="28193"/>
                </a:cubicBezTo>
                <a:cubicBezTo>
                  <a:pt x="3497502" y="32245"/>
                  <a:pt x="3567682" y="29583"/>
                  <a:pt x="3642677" y="31241"/>
                </a:cubicBezTo>
                <a:cubicBezTo>
                  <a:pt x="3957299" y="43334"/>
                  <a:pt x="3884911" y="47389"/>
                  <a:pt x="4181956" y="43433"/>
                </a:cubicBezTo>
                <a:cubicBezTo>
                  <a:pt x="4284148" y="47661"/>
                  <a:pt x="4484830" y="41566"/>
                  <a:pt x="4599134" y="45719"/>
                </a:cubicBezTo>
                <a:cubicBezTo>
                  <a:pt x="4934803" y="39555"/>
                  <a:pt x="5307288" y="42455"/>
                  <a:pt x="5616641" y="43433"/>
                </a:cubicBezTo>
                <a:cubicBezTo>
                  <a:pt x="5839188" y="46255"/>
                  <a:pt x="6367652" y="21574"/>
                  <a:pt x="6501873" y="16763"/>
                </a:cubicBezTo>
                <a:cubicBezTo>
                  <a:pt x="6570544" y="7349"/>
                  <a:pt x="6653576" y="389"/>
                  <a:pt x="6735900" y="6095"/>
                </a:cubicBezTo>
                <a:cubicBezTo>
                  <a:pt x="6858359" y="-2929"/>
                  <a:pt x="6828574" y="7061"/>
                  <a:pt x="6858000" y="0"/>
                </a:cubicBezTo>
              </a:path>
            </a:pathLst>
          </a:custGeom>
          <a:noFill/>
          <a:ln w="254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392746933">
                  <a:custGeom>
                    <a:avLst/>
                    <a:gdLst>
                      <a:gd name="connsiteX0" fmla="*/ 0 w 3423920"/>
                      <a:gd name="connsiteY0" fmla="*/ 127000 h 304800"/>
                      <a:gd name="connsiteX1" fmla="*/ 25400 w 3423920"/>
                      <a:gd name="connsiteY1" fmla="*/ 116840 h 304800"/>
                      <a:gd name="connsiteX2" fmla="*/ 71120 w 3423920"/>
                      <a:gd name="connsiteY2" fmla="*/ 142240 h 304800"/>
                      <a:gd name="connsiteX3" fmla="*/ 111760 w 3423920"/>
                      <a:gd name="connsiteY3" fmla="*/ 162560 h 304800"/>
                      <a:gd name="connsiteX4" fmla="*/ 213360 w 3423920"/>
                      <a:gd name="connsiteY4" fmla="*/ 193040 h 304800"/>
                      <a:gd name="connsiteX5" fmla="*/ 411480 w 3423920"/>
                      <a:gd name="connsiteY5" fmla="*/ 248920 h 304800"/>
                      <a:gd name="connsiteX6" fmla="*/ 701040 w 3423920"/>
                      <a:gd name="connsiteY6" fmla="*/ 228600 h 304800"/>
                      <a:gd name="connsiteX7" fmla="*/ 929640 w 3423920"/>
                      <a:gd name="connsiteY7" fmla="*/ 177800 h 304800"/>
                      <a:gd name="connsiteX8" fmla="*/ 1209040 w 3423920"/>
                      <a:gd name="connsiteY8" fmla="*/ 121920 h 304800"/>
                      <a:gd name="connsiteX9" fmla="*/ 1315720 w 3423920"/>
                      <a:gd name="connsiteY9" fmla="*/ 111760 h 304800"/>
                      <a:gd name="connsiteX10" fmla="*/ 1595120 w 3423920"/>
                      <a:gd name="connsiteY10" fmla="*/ 132080 h 304800"/>
                      <a:gd name="connsiteX11" fmla="*/ 1717040 w 3423920"/>
                      <a:gd name="connsiteY11" fmla="*/ 187960 h 304800"/>
                      <a:gd name="connsiteX12" fmla="*/ 1818640 w 3423920"/>
                      <a:gd name="connsiteY12" fmla="*/ 208280 h 304800"/>
                      <a:gd name="connsiteX13" fmla="*/ 2087880 w 3423920"/>
                      <a:gd name="connsiteY13" fmla="*/ 289560 h 304800"/>
                      <a:gd name="connsiteX14" fmla="*/ 2296160 w 3423920"/>
                      <a:gd name="connsiteY14" fmla="*/ 304800 h 304800"/>
                      <a:gd name="connsiteX15" fmla="*/ 2804160 w 3423920"/>
                      <a:gd name="connsiteY15" fmla="*/ 289560 h 304800"/>
                      <a:gd name="connsiteX16" fmla="*/ 3246120 w 3423920"/>
                      <a:gd name="connsiteY16" fmla="*/ 111760 h 304800"/>
                      <a:gd name="connsiteX17" fmla="*/ 3362960 w 3423920"/>
                      <a:gd name="connsiteY17" fmla="*/ 40640 h 304800"/>
                      <a:gd name="connsiteX18" fmla="*/ 3423920 w 3423920"/>
                      <a:gd name="connsiteY18" fmla="*/ 0 h 304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423920" h="304800">
                        <a:moveTo>
                          <a:pt x="0" y="127000"/>
                        </a:moveTo>
                        <a:cubicBezTo>
                          <a:pt x="8467" y="123613"/>
                          <a:pt x="16484" y="114929"/>
                          <a:pt x="25400" y="116840"/>
                        </a:cubicBezTo>
                        <a:cubicBezTo>
                          <a:pt x="42447" y="120493"/>
                          <a:pt x="55712" y="134083"/>
                          <a:pt x="71120" y="142240"/>
                        </a:cubicBezTo>
                        <a:cubicBezTo>
                          <a:pt x="84506" y="149326"/>
                          <a:pt x="97497" y="157466"/>
                          <a:pt x="111760" y="162560"/>
                        </a:cubicBezTo>
                        <a:cubicBezTo>
                          <a:pt x="145058" y="174452"/>
                          <a:pt x="179598" y="182536"/>
                          <a:pt x="213360" y="193040"/>
                        </a:cubicBezTo>
                        <a:cubicBezTo>
                          <a:pt x="377230" y="244022"/>
                          <a:pt x="289383" y="222756"/>
                          <a:pt x="411480" y="248920"/>
                        </a:cubicBezTo>
                        <a:cubicBezTo>
                          <a:pt x="508000" y="242147"/>
                          <a:pt x="605181" y="241757"/>
                          <a:pt x="701040" y="228600"/>
                        </a:cubicBezTo>
                        <a:cubicBezTo>
                          <a:pt x="778374" y="217986"/>
                          <a:pt x="853410" y="194597"/>
                          <a:pt x="929640" y="177800"/>
                        </a:cubicBezTo>
                        <a:cubicBezTo>
                          <a:pt x="999627" y="162379"/>
                          <a:pt x="1182064" y="124489"/>
                          <a:pt x="1209040" y="121920"/>
                        </a:cubicBezTo>
                        <a:lnTo>
                          <a:pt x="1315720" y="111760"/>
                        </a:lnTo>
                        <a:cubicBezTo>
                          <a:pt x="1408853" y="118533"/>
                          <a:pt x="1502419" y="120844"/>
                          <a:pt x="1595120" y="132080"/>
                        </a:cubicBezTo>
                        <a:cubicBezTo>
                          <a:pt x="1647785" y="138464"/>
                          <a:pt x="1667244" y="171361"/>
                          <a:pt x="1717040" y="187960"/>
                        </a:cubicBezTo>
                        <a:cubicBezTo>
                          <a:pt x="1749805" y="198882"/>
                          <a:pt x="1785432" y="198792"/>
                          <a:pt x="1818640" y="208280"/>
                        </a:cubicBezTo>
                        <a:cubicBezTo>
                          <a:pt x="1979324" y="254190"/>
                          <a:pt x="1936727" y="261439"/>
                          <a:pt x="2087880" y="289560"/>
                        </a:cubicBezTo>
                        <a:cubicBezTo>
                          <a:pt x="2144717" y="300134"/>
                          <a:pt x="2240576" y="302273"/>
                          <a:pt x="2296160" y="304800"/>
                        </a:cubicBezTo>
                        <a:cubicBezTo>
                          <a:pt x="2465493" y="299720"/>
                          <a:pt x="2635542" y="305918"/>
                          <a:pt x="2804160" y="289560"/>
                        </a:cubicBezTo>
                        <a:cubicBezTo>
                          <a:pt x="2916489" y="278662"/>
                          <a:pt x="3179869" y="152086"/>
                          <a:pt x="3246120" y="111760"/>
                        </a:cubicBezTo>
                        <a:cubicBezTo>
                          <a:pt x="3285067" y="88053"/>
                          <a:pt x="3323661" y="63757"/>
                          <a:pt x="3362960" y="40640"/>
                        </a:cubicBezTo>
                        <a:cubicBezTo>
                          <a:pt x="3423958" y="4759"/>
                          <a:pt x="3409031" y="29778"/>
                          <a:pt x="3423920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2BFCC3A-58E7-A926-33B8-6B69B6ABE154}"/>
              </a:ext>
            </a:extLst>
          </p:cNvPr>
          <p:cNvSpPr txBox="1"/>
          <p:nvPr/>
        </p:nvSpPr>
        <p:spPr>
          <a:xfrm>
            <a:off x="828458" y="279853"/>
            <a:ext cx="1297692" cy="707886"/>
          </a:xfrm>
          <a:custGeom>
            <a:avLst/>
            <a:gdLst>
              <a:gd name="connsiteX0" fmla="*/ 0 w 1297692"/>
              <a:gd name="connsiteY0" fmla="*/ 0 h 707886"/>
              <a:gd name="connsiteX1" fmla="*/ 419587 w 1297692"/>
              <a:gd name="connsiteY1" fmla="*/ 0 h 707886"/>
              <a:gd name="connsiteX2" fmla="*/ 813220 w 1297692"/>
              <a:gd name="connsiteY2" fmla="*/ 0 h 707886"/>
              <a:gd name="connsiteX3" fmla="*/ 1297692 w 1297692"/>
              <a:gd name="connsiteY3" fmla="*/ 0 h 707886"/>
              <a:gd name="connsiteX4" fmla="*/ 1297692 w 1297692"/>
              <a:gd name="connsiteY4" fmla="*/ 346864 h 707886"/>
              <a:gd name="connsiteX5" fmla="*/ 1297692 w 1297692"/>
              <a:gd name="connsiteY5" fmla="*/ 707886 h 707886"/>
              <a:gd name="connsiteX6" fmla="*/ 891082 w 1297692"/>
              <a:gd name="connsiteY6" fmla="*/ 707886 h 707886"/>
              <a:gd name="connsiteX7" fmla="*/ 484472 w 1297692"/>
              <a:gd name="connsiteY7" fmla="*/ 707886 h 707886"/>
              <a:gd name="connsiteX8" fmla="*/ 0 w 1297692"/>
              <a:gd name="connsiteY8" fmla="*/ 707886 h 707886"/>
              <a:gd name="connsiteX9" fmla="*/ 0 w 1297692"/>
              <a:gd name="connsiteY9" fmla="*/ 375180 h 707886"/>
              <a:gd name="connsiteX10" fmla="*/ 0 w 1297692"/>
              <a:gd name="connsiteY10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7692" h="707886" extrusionOk="0">
                <a:moveTo>
                  <a:pt x="0" y="0"/>
                </a:moveTo>
                <a:cubicBezTo>
                  <a:pt x="138747" y="-23937"/>
                  <a:pt x="279808" y="12102"/>
                  <a:pt x="419587" y="0"/>
                </a:cubicBezTo>
                <a:cubicBezTo>
                  <a:pt x="559366" y="-12102"/>
                  <a:pt x="626102" y="14318"/>
                  <a:pt x="813220" y="0"/>
                </a:cubicBezTo>
                <a:cubicBezTo>
                  <a:pt x="1000338" y="-14318"/>
                  <a:pt x="1167935" y="13192"/>
                  <a:pt x="1297692" y="0"/>
                </a:cubicBezTo>
                <a:cubicBezTo>
                  <a:pt x="1305165" y="137855"/>
                  <a:pt x="1282032" y="261053"/>
                  <a:pt x="1297692" y="346864"/>
                </a:cubicBezTo>
                <a:cubicBezTo>
                  <a:pt x="1313352" y="432675"/>
                  <a:pt x="1260398" y="533392"/>
                  <a:pt x="1297692" y="707886"/>
                </a:cubicBezTo>
                <a:cubicBezTo>
                  <a:pt x="1170411" y="708842"/>
                  <a:pt x="1037544" y="679155"/>
                  <a:pt x="891082" y="707886"/>
                </a:cubicBezTo>
                <a:cubicBezTo>
                  <a:pt x="744620" y="736617"/>
                  <a:pt x="614666" y="661841"/>
                  <a:pt x="484472" y="707886"/>
                </a:cubicBezTo>
                <a:cubicBezTo>
                  <a:pt x="354278" y="753931"/>
                  <a:pt x="144509" y="652872"/>
                  <a:pt x="0" y="707886"/>
                </a:cubicBezTo>
                <a:cubicBezTo>
                  <a:pt x="-23083" y="559273"/>
                  <a:pt x="33599" y="456887"/>
                  <a:pt x="0" y="375180"/>
                </a:cubicBezTo>
                <a:cubicBezTo>
                  <a:pt x="-33599" y="293473"/>
                  <a:pt x="10522" y="77524"/>
                  <a:pt x="0" y="0"/>
                </a:cubicBezTo>
                <a:close/>
              </a:path>
            </a:pathLst>
          </a:custGeom>
          <a:noFill/>
          <a:ln w="444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浴室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EBA1479-6ADE-3FF7-36C1-0D241E6749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4" b="-1"/>
          <a:stretch/>
        </p:blipFill>
        <p:spPr bwMode="auto">
          <a:xfrm>
            <a:off x="1933025" y="1160627"/>
            <a:ext cx="9036013" cy="4923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76597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直角三角形 54">
            <a:extLst>
              <a:ext uri="{FF2B5EF4-FFF2-40B4-BE49-F238E27FC236}">
                <a16:creationId xmlns:a16="http://schemas.microsoft.com/office/drawing/2014/main" id="{825F0BC6-2BD5-FA03-487A-F4E55D3310E9}"/>
              </a:ext>
            </a:extLst>
          </p:cNvPr>
          <p:cNvSpPr/>
          <p:nvPr/>
        </p:nvSpPr>
        <p:spPr>
          <a:xfrm rot="10800000">
            <a:off x="7113075" y="-4"/>
            <a:ext cx="5124916" cy="6951406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6575C64B-3E16-2B6C-A42C-774108FCEBB8}"/>
              </a:ext>
            </a:extLst>
          </p:cNvPr>
          <p:cNvSpPr/>
          <p:nvPr/>
        </p:nvSpPr>
        <p:spPr>
          <a:xfrm rot="16200000">
            <a:off x="-2888550" y="3406139"/>
            <a:ext cx="6858001" cy="45719"/>
          </a:xfrm>
          <a:custGeom>
            <a:avLst/>
            <a:gdLst>
              <a:gd name="connsiteX0" fmla="*/ 0 w 6858001"/>
              <a:gd name="connsiteY0" fmla="*/ 19049 h 45719"/>
              <a:gd name="connsiteX1" fmla="*/ 50875 w 6858001"/>
              <a:gd name="connsiteY1" fmla="*/ 17525 h 45719"/>
              <a:gd name="connsiteX2" fmla="*/ 142451 w 6858001"/>
              <a:gd name="connsiteY2" fmla="*/ 21335 h 45719"/>
              <a:gd name="connsiteX3" fmla="*/ 223851 w 6858001"/>
              <a:gd name="connsiteY3" fmla="*/ 24383 h 45719"/>
              <a:gd name="connsiteX4" fmla="*/ 427353 w 6858001"/>
              <a:gd name="connsiteY4" fmla="*/ 28955 h 45719"/>
              <a:gd name="connsiteX5" fmla="*/ 824181 w 6858001"/>
              <a:gd name="connsiteY5" fmla="*/ 37337 h 45719"/>
              <a:gd name="connsiteX6" fmla="*/ 1404160 w 6858001"/>
              <a:gd name="connsiteY6" fmla="*/ 34289 h 45719"/>
              <a:gd name="connsiteX7" fmla="*/ 1862038 w 6858001"/>
              <a:gd name="connsiteY7" fmla="*/ 26669 h 45719"/>
              <a:gd name="connsiteX8" fmla="*/ 2421668 w 6858001"/>
              <a:gd name="connsiteY8" fmla="*/ 18287 h 45719"/>
              <a:gd name="connsiteX9" fmla="*/ 2635344 w 6858001"/>
              <a:gd name="connsiteY9" fmla="*/ 16763 h 45719"/>
              <a:gd name="connsiteX10" fmla="*/ 3194973 w 6858001"/>
              <a:gd name="connsiteY10" fmla="*/ 19811 h 45719"/>
              <a:gd name="connsiteX11" fmla="*/ 3439175 w 6858001"/>
              <a:gd name="connsiteY11" fmla="*/ 28193 h 45719"/>
              <a:gd name="connsiteX12" fmla="*/ 3642677 w 6858001"/>
              <a:gd name="connsiteY12" fmla="*/ 31241 h 45719"/>
              <a:gd name="connsiteX13" fmla="*/ 4181956 w 6858001"/>
              <a:gd name="connsiteY13" fmla="*/ 43433 h 45719"/>
              <a:gd name="connsiteX14" fmla="*/ 4599134 w 6858001"/>
              <a:gd name="connsiteY14" fmla="*/ 45719 h 45719"/>
              <a:gd name="connsiteX15" fmla="*/ 5616641 w 6858001"/>
              <a:gd name="connsiteY15" fmla="*/ 43433 h 45719"/>
              <a:gd name="connsiteX16" fmla="*/ 6501873 w 6858001"/>
              <a:gd name="connsiteY16" fmla="*/ 16763 h 45719"/>
              <a:gd name="connsiteX17" fmla="*/ 6735900 w 6858001"/>
              <a:gd name="connsiteY17" fmla="*/ 6095 h 45719"/>
              <a:gd name="connsiteX18" fmla="*/ 6858000 w 6858001"/>
              <a:gd name="connsiteY18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858001" h="45719" extrusionOk="0">
                <a:moveTo>
                  <a:pt x="0" y="19049"/>
                </a:moveTo>
                <a:cubicBezTo>
                  <a:pt x="15120" y="17321"/>
                  <a:pt x="34244" y="15816"/>
                  <a:pt x="50875" y="17525"/>
                </a:cubicBezTo>
                <a:cubicBezTo>
                  <a:pt x="88835" y="19875"/>
                  <a:pt x="109285" y="19126"/>
                  <a:pt x="142451" y="21335"/>
                </a:cubicBezTo>
                <a:cubicBezTo>
                  <a:pt x="169326" y="23651"/>
                  <a:pt x="194273" y="25703"/>
                  <a:pt x="223851" y="24383"/>
                </a:cubicBezTo>
                <a:cubicBezTo>
                  <a:pt x="297515" y="23929"/>
                  <a:pt x="359439" y="29610"/>
                  <a:pt x="427353" y="28955"/>
                </a:cubicBezTo>
                <a:cubicBezTo>
                  <a:pt x="736527" y="23655"/>
                  <a:pt x="570733" y="53402"/>
                  <a:pt x="824181" y="37337"/>
                </a:cubicBezTo>
                <a:cubicBezTo>
                  <a:pt x="988794" y="50092"/>
                  <a:pt x="1204126" y="44930"/>
                  <a:pt x="1404160" y="34289"/>
                </a:cubicBezTo>
                <a:cubicBezTo>
                  <a:pt x="1540800" y="44883"/>
                  <a:pt x="1713633" y="25211"/>
                  <a:pt x="1862038" y="26669"/>
                </a:cubicBezTo>
                <a:cubicBezTo>
                  <a:pt x="2001147" y="24039"/>
                  <a:pt x="2372149" y="17132"/>
                  <a:pt x="2421668" y="18287"/>
                </a:cubicBezTo>
                <a:cubicBezTo>
                  <a:pt x="2453094" y="8252"/>
                  <a:pt x="2570166" y="-1775"/>
                  <a:pt x="2635344" y="16763"/>
                </a:cubicBezTo>
                <a:cubicBezTo>
                  <a:pt x="2838153" y="27420"/>
                  <a:pt x="3020197" y="14295"/>
                  <a:pt x="3194973" y="19811"/>
                </a:cubicBezTo>
                <a:cubicBezTo>
                  <a:pt x="3299996" y="21917"/>
                  <a:pt x="3339702" y="26153"/>
                  <a:pt x="3439175" y="28193"/>
                </a:cubicBezTo>
                <a:cubicBezTo>
                  <a:pt x="3497502" y="32245"/>
                  <a:pt x="3567682" y="29583"/>
                  <a:pt x="3642677" y="31241"/>
                </a:cubicBezTo>
                <a:cubicBezTo>
                  <a:pt x="3957299" y="43334"/>
                  <a:pt x="3884911" y="47389"/>
                  <a:pt x="4181956" y="43433"/>
                </a:cubicBezTo>
                <a:cubicBezTo>
                  <a:pt x="4284148" y="47661"/>
                  <a:pt x="4484830" y="41566"/>
                  <a:pt x="4599134" y="45719"/>
                </a:cubicBezTo>
                <a:cubicBezTo>
                  <a:pt x="4934803" y="39555"/>
                  <a:pt x="5307288" y="42455"/>
                  <a:pt x="5616641" y="43433"/>
                </a:cubicBezTo>
                <a:cubicBezTo>
                  <a:pt x="5839188" y="46255"/>
                  <a:pt x="6367652" y="21574"/>
                  <a:pt x="6501873" y="16763"/>
                </a:cubicBezTo>
                <a:cubicBezTo>
                  <a:pt x="6570544" y="7349"/>
                  <a:pt x="6653576" y="389"/>
                  <a:pt x="6735900" y="6095"/>
                </a:cubicBezTo>
                <a:cubicBezTo>
                  <a:pt x="6858359" y="-2929"/>
                  <a:pt x="6828574" y="7061"/>
                  <a:pt x="6858000" y="0"/>
                </a:cubicBezTo>
              </a:path>
            </a:pathLst>
          </a:custGeom>
          <a:noFill/>
          <a:ln w="254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392746933">
                  <a:custGeom>
                    <a:avLst/>
                    <a:gdLst>
                      <a:gd name="connsiteX0" fmla="*/ 0 w 3423920"/>
                      <a:gd name="connsiteY0" fmla="*/ 127000 h 304800"/>
                      <a:gd name="connsiteX1" fmla="*/ 25400 w 3423920"/>
                      <a:gd name="connsiteY1" fmla="*/ 116840 h 304800"/>
                      <a:gd name="connsiteX2" fmla="*/ 71120 w 3423920"/>
                      <a:gd name="connsiteY2" fmla="*/ 142240 h 304800"/>
                      <a:gd name="connsiteX3" fmla="*/ 111760 w 3423920"/>
                      <a:gd name="connsiteY3" fmla="*/ 162560 h 304800"/>
                      <a:gd name="connsiteX4" fmla="*/ 213360 w 3423920"/>
                      <a:gd name="connsiteY4" fmla="*/ 193040 h 304800"/>
                      <a:gd name="connsiteX5" fmla="*/ 411480 w 3423920"/>
                      <a:gd name="connsiteY5" fmla="*/ 248920 h 304800"/>
                      <a:gd name="connsiteX6" fmla="*/ 701040 w 3423920"/>
                      <a:gd name="connsiteY6" fmla="*/ 228600 h 304800"/>
                      <a:gd name="connsiteX7" fmla="*/ 929640 w 3423920"/>
                      <a:gd name="connsiteY7" fmla="*/ 177800 h 304800"/>
                      <a:gd name="connsiteX8" fmla="*/ 1209040 w 3423920"/>
                      <a:gd name="connsiteY8" fmla="*/ 121920 h 304800"/>
                      <a:gd name="connsiteX9" fmla="*/ 1315720 w 3423920"/>
                      <a:gd name="connsiteY9" fmla="*/ 111760 h 304800"/>
                      <a:gd name="connsiteX10" fmla="*/ 1595120 w 3423920"/>
                      <a:gd name="connsiteY10" fmla="*/ 132080 h 304800"/>
                      <a:gd name="connsiteX11" fmla="*/ 1717040 w 3423920"/>
                      <a:gd name="connsiteY11" fmla="*/ 187960 h 304800"/>
                      <a:gd name="connsiteX12" fmla="*/ 1818640 w 3423920"/>
                      <a:gd name="connsiteY12" fmla="*/ 208280 h 304800"/>
                      <a:gd name="connsiteX13" fmla="*/ 2087880 w 3423920"/>
                      <a:gd name="connsiteY13" fmla="*/ 289560 h 304800"/>
                      <a:gd name="connsiteX14" fmla="*/ 2296160 w 3423920"/>
                      <a:gd name="connsiteY14" fmla="*/ 304800 h 304800"/>
                      <a:gd name="connsiteX15" fmla="*/ 2804160 w 3423920"/>
                      <a:gd name="connsiteY15" fmla="*/ 289560 h 304800"/>
                      <a:gd name="connsiteX16" fmla="*/ 3246120 w 3423920"/>
                      <a:gd name="connsiteY16" fmla="*/ 111760 h 304800"/>
                      <a:gd name="connsiteX17" fmla="*/ 3362960 w 3423920"/>
                      <a:gd name="connsiteY17" fmla="*/ 40640 h 304800"/>
                      <a:gd name="connsiteX18" fmla="*/ 3423920 w 3423920"/>
                      <a:gd name="connsiteY18" fmla="*/ 0 h 304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423920" h="304800">
                        <a:moveTo>
                          <a:pt x="0" y="127000"/>
                        </a:moveTo>
                        <a:cubicBezTo>
                          <a:pt x="8467" y="123613"/>
                          <a:pt x="16484" y="114929"/>
                          <a:pt x="25400" y="116840"/>
                        </a:cubicBezTo>
                        <a:cubicBezTo>
                          <a:pt x="42447" y="120493"/>
                          <a:pt x="55712" y="134083"/>
                          <a:pt x="71120" y="142240"/>
                        </a:cubicBezTo>
                        <a:cubicBezTo>
                          <a:pt x="84506" y="149326"/>
                          <a:pt x="97497" y="157466"/>
                          <a:pt x="111760" y="162560"/>
                        </a:cubicBezTo>
                        <a:cubicBezTo>
                          <a:pt x="145058" y="174452"/>
                          <a:pt x="179598" y="182536"/>
                          <a:pt x="213360" y="193040"/>
                        </a:cubicBezTo>
                        <a:cubicBezTo>
                          <a:pt x="377230" y="244022"/>
                          <a:pt x="289383" y="222756"/>
                          <a:pt x="411480" y="248920"/>
                        </a:cubicBezTo>
                        <a:cubicBezTo>
                          <a:pt x="508000" y="242147"/>
                          <a:pt x="605181" y="241757"/>
                          <a:pt x="701040" y="228600"/>
                        </a:cubicBezTo>
                        <a:cubicBezTo>
                          <a:pt x="778374" y="217986"/>
                          <a:pt x="853410" y="194597"/>
                          <a:pt x="929640" y="177800"/>
                        </a:cubicBezTo>
                        <a:cubicBezTo>
                          <a:pt x="999627" y="162379"/>
                          <a:pt x="1182064" y="124489"/>
                          <a:pt x="1209040" y="121920"/>
                        </a:cubicBezTo>
                        <a:lnTo>
                          <a:pt x="1315720" y="111760"/>
                        </a:lnTo>
                        <a:cubicBezTo>
                          <a:pt x="1408853" y="118533"/>
                          <a:pt x="1502419" y="120844"/>
                          <a:pt x="1595120" y="132080"/>
                        </a:cubicBezTo>
                        <a:cubicBezTo>
                          <a:pt x="1647785" y="138464"/>
                          <a:pt x="1667244" y="171361"/>
                          <a:pt x="1717040" y="187960"/>
                        </a:cubicBezTo>
                        <a:cubicBezTo>
                          <a:pt x="1749805" y="198882"/>
                          <a:pt x="1785432" y="198792"/>
                          <a:pt x="1818640" y="208280"/>
                        </a:cubicBezTo>
                        <a:cubicBezTo>
                          <a:pt x="1979324" y="254190"/>
                          <a:pt x="1936727" y="261439"/>
                          <a:pt x="2087880" y="289560"/>
                        </a:cubicBezTo>
                        <a:cubicBezTo>
                          <a:pt x="2144717" y="300134"/>
                          <a:pt x="2240576" y="302273"/>
                          <a:pt x="2296160" y="304800"/>
                        </a:cubicBezTo>
                        <a:cubicBezTo>
                          <a:pt x="2465493" y="299720"/>
                          <a:pt x="2635542" y="305918"/>
                          <a:pt x="2804160" y="289560"/>
                        </a:cubicBezTo>
                        <a:cubicBezTo>
                          <a:pt x="2916489" y="278662"/>
                          <a:pt x="3179869" y="152086"/>
                          <a:pt x="3246120" y="111760"/>
                        </a:cubicBezTo>
                        <a:cubicBezTo>
                          <a:pt x="3285067" y="88053"/>
                          <a:pt x="3323661" y="63757"/>
                          <a:pt x="3362960" y="40640"/>
                        </a:cubicBezTo>
                        <a:cubicBezTo>
                          <a:pt x="3423958" y="4759"/>
                          <a:pt x="3409031" y="29778"/>
                          <a:pt x="3423920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2BFCC3A-58E7-A926-33B8-6B69B6ABE154}"/>
              </a:ext>
            </a:extLst>
          </p:cNvPr>
          <p:cNvSpPr txBox="1"/>
          <p:nvPr/>
        </p:nvSpPr>
        <p:spPr>
          <a:xfrm>
            <a:off x="828458" y="279853"/>
            <a:ext cx="1206252" cy="707886"/>
          </a:xfrm>
          <a:custGeom>
            <a:avLst/>
            <a:gdLst>
              <a:gd name="connsiteX0" fmla="*/ 0 w 1206252"/>
              <a:gd name="connsiteY0" fmla="*/ 0 h 707886"/>
              <a:gd name="connsiteX1" fmla="*/ 390021 w 1206252"/>
              <a:gd name="connsiteY1" fmla="*/ 0 h 707886"/>
              <a:gd name="connsiteX2" fmla="*/ 755918 w 1206252"/>
              <a:gd name="connsiteY2" fmla="*/ 0 h 707886"/>
              <a:gd name="connsiteX3" fmla="*/ 1206252 w 1206252"/>
              <a:gd name="connsiteY3" fmla="*/ 0 h 707886"/>
              <a:gd name="connsiteX4" fmla="*/ 1206252 w 1206252"/>
              <a:gd name="connsiteY4" fmla="*/ 346864 h 707886"/>
              <a:gd name="connsiteX5" fmla="*/ 1206252 w 1206252"/>
              <a:gd name="connsiteY5" fmla="*/ 707886 h 707886"/>
              <a:gd name="connsiteX6" fmla="*/ 828293 w 1206252"/>
              <a:gd name="connsiteY6" fmla="*/ 707886 h 707886"/>
              <a:gd name="connsiteX7" fmla="*/ 450334 w 1206252"/>
              <a:gd name="connsiteY7" fmla="*/ 707886 h 707886"/>
              <a:gd name="connsiteX8" fmla="*/ 0 w 1206252"/>
              <a:gd name="connsiteY8" fmla="*/ 707886 h 707886"/>
              <a:gd name="connsiteX9" fmla="*/ 0 w 1206252"/>
              <a:gd name="connsiteY9" fmla="*/ 375180 h 707886"/>
              <a:gd name="connsiteX10" fmla="*/ 0 w 1206252"/>
              <a:gd name="connsiteY10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6252" h="707886" extrusionOk="0">
                <a:moveTo>
                  <a:pt x="0" y="0"/>
                </a:moveTo>
                <a:cubicBezTo>
                  <a:pt x="177809" y="-43642"/>
                  <a:pt x="213056" y="19115"/>
                  <a:pt x="390021" y="0"/>
                </a:cubicBezTo>
                <a:cubicBezTo>
                  <a:pt x="566986" y="-19115"/>
                  <a:pt x="650167" y="37896"/>
                  <a:pt x="755918" y="0"/>
                </a:cubicBezTo>
                <a:cubicBezTo>
                  <a:pt x="861669" y="-37896"/>
                  <a:pt x="999889" y="475"/>
                  <a:pt x="1206252" y="0"/>
                </a:cubicBezTo>
                <a:cubicBezTo>
                  <a:pt x="1213725" y="137855"/>
                  <a:pt x="1190592" y="261053"/>
                  <a:pt x="1206252" y="346864"/>
                </a:cubicBezTo>
                <a:cubicBezTo>
                  <a:pt x="1221912" y="432675"/>
                  <a:pt x="1168958" y="533392"/>
                  <a:pt x="1206252" y="707886"/>
                </a:cubicBezTo>
                <a:cubicBezTo>
                  <a:pt x="1079636" y="752883"/>
                  <a:pt x="941908" y="680147"/>
                  <a:pt x="828293" y="707886"/>
                </a:cubicBezTo>
                <a:cubicBezTo>
                  <a:pt x="714678" y="735625"/>
                  <a:pt x="552576" y="694675"/>
                  <a:pt x="450334" y="707886"/>
                </a:cubicBezTo>
                <a:cubicBezTo>
                  <a:pt x="348092" y="721097"/>
                  <a:pt x="213667" y="673790"/>
                  <a:pt x="0" y="707886"/>
                </a:cubicBezTo>
                <a:cubicBezTo>
                  <a:pt x="-23083" y="559273"/>
                  <a:pt x="33599" y="456887"/>
                  <a:pt x="0" y="375180"/>
                </a:cubicBezTo>
                <a:cubicBezTo>
                  <a:pt x="-33599" y="293473"/>
                  <a:pt x="10522" y="77524"/>
                  <a:pt x="0" y="0"/>
                </a:cubicBezTo>
                <a:close/>
              </a:path>
            </a:pathLst>
          </a:custGeom>
          <a:noFill/>
          <a:ln w="444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街道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DF432D35-5C29-B929-3052-484F76074F86}"/>
              </a:ext>
            </a:extLst>
          </p:cNvPr>
          <p:cNvGrpSpPr/>
          <p:nvPr/>
        </p:nvGrpSpPr>
        <p:grpSpPr>
          <a:xfrm>
            <a:off x="4201436" y="1120426"/>
            <a:ext cx="4333660" cy="4382679"/>
            <a:chOff x="3913061" y="855784"/>
            <a:chExt cx="4697546" cy="4750681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03611142-AF96-EACF-1CD6-4562E78CCAEA}"/>
                </a:ext>
              </a:extLst>
            </p:cNvPr>
            <p:cNvSpPr/>
            <p:nvPr/>
          </p:nvSpPr>
          <p:spPr>
            <a:xfrm>
              <a:off x="3913061" y="987739"/>
              <a:ext cx="4545146" cy="4545146"/>
            </a:xfrm>
            <a:custGeom>
              <a:avLst/>
              <a:gdLst>
                <a:gd name="connsiteX0" fmla="*/ 0 w 4545146"/>
                <a:gd name="connsiteY0" fmla="*/ 2272573 h 4545146"/>
                <a:gd name="connsiteX1" fmla="*/ 2272573 w 4545146"/>
                <a:gd name="connsiteY1" fmla="*/ 0 h 4545146"/>
                <a:gd name="connsiteX2" fmla="*/ 4545146 w 4545146"/>
                <a:gd name="connsiteY2" fmla="*/ 2272573 h 4545146"/>
                <a:gd name="connsiteX3" fmla="*/ 2272573 w 4545146"/>
                <a:gd name="connsiteY3" fmla="*/ 4545146 h 4545146"/>
                <a:gd name="connsiteX4" fmla="*/ 0 w 4545146"/>
                <a:gd name="connsiteY4" fmla="*/ 2272573 h 4545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5146" h="4545146" extrusionOk="0">
                  <a:moveTo>
                    <a:pt x="0" y="2272573"/>
                  </a:moveTo>
                  <a:cubicBezTo>
                    <a:pt x="-176502" y="908596"/>
                    <a:pt x="908573" y="40869"/>
                    <a:pt x="2272573" y="0"/>
                  </a:cubicBezTo>
                  <a:cubicBezTo>
                    <a:pt x="3583177" y="11683"/>
                    <a:pt x="4478300" y="1019592"/>
                    <a:pt x="4545146" y="2272573"/>
                  </a:cubicBezTo>
                  <a:cubicBezTo>
                    <a:pt x="4489958" y="3581574"/>
                    <a:pt x="3491403" y="4745660"/>
                    <a:pt x="2272573" y="4545146"/>
                  </a:cubicBezTo>
                  <a:cubicBezTo>
                    <a:pt x="920090" y="4491869"/>
                    <a:pt x="19029" y="3536772"/>
                    <a:pt x="0" y="2272573"/>
                  </a:cubicBezTo>
                  <a:close/>
                </a:path>
              </a:pathLst>
            </a:custGeom>
            <a:noFill/>
            <a:ln w="34925">
              <a:solidFill>
                <a:srgbClr val="C00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B09C528F-8DF5-8C6C-93A7-991E073C4755}"/>
                </a:ext>
              </a:extLst>
            </p:cNvPr>
            <p:cNvSpPr/>
            <p:nvPr/>
          </p:nvSpPr>
          <p:spPr>
            <a:xfrm>
              <a:off x="4039328" y="855784"/>
              <a:ext cx="4545146" cy="4545146"/>
            </a:xfrm>
            <a:custGeom>
              <a:avLst/>
              <a:gdLst>
                <a:gd name="connsiteX0" fmla="*/ 0 w 4545146"/>
                <a:gd name="connsiteY0" fmla="*/ 2272573 h 4545146"/>
                <a:gd name="connsiteX1" fmla="*/ 2272573 w 4545146"/>
                <a:gd name="connsiteY1" fmla="*/ 0 h 4545146"/>
                <a:gd name="connsiteX2" fmla="*/ 4545146 w 4545146"/>
                <a:gd name="connsiteY2" fmla="*/ 2272573 h 4545146"/>
                <a:gd name="connsiteX3" fmla="*/ 2272573 w 4545146"/>
                <a:gd name="connsiteY3" fmla="*/ 4545146 h 4545146"/>
                <a:gd name="connsiteX4" fmla="*/ 0 w 4545146"/>
                <a:gd name="connsiteY4" fmla="*/ 2272573 h 4545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5146" h="4545146" extrusionOk="0">
                  <a:moveTo>
                    <a:pt x="0" y="2272573"/>
                  </a:moveTo>
                  <a:cubicBezTo>
                    <a:pt x="-176502" y="908596"/>
                    <a:pt x="908573" y="40869"/>
                    <a:pt x="2272573" y="0"/>
                  </a:cubicBezTo>
                  <a:cubicBezTo>
                    <a:pt x="3583177" y="11683"/>
                    <a:pt x="4478300" y="1019592"/>
                    <a:pt x="4545146" y="2272573"/>
                  </a:cubicBezTo>
                  <a:cubicBezTo>
                    <a:pt x="4489958" y="3581574"/>
                    <a:pt x="3491403" y="4745660"/>
                    <a:pt x="2272573" y="4545146"/>
                  </a:cubicBezTo>
                  <a:cubicBezTo>
                    <a:pt x="920090" y="4491869"/>
                    <a:pt x="19029" y="3536772"/>
                    <a:pt x="0" y="2272573"/>
                  </a:cubicBezTo>
                  <a:close/>
                </a:path>
              </a:pathLst>
            </a:custGeom>
            <a:noFill/>
            <a:ln w="34925">
              <a:solidFill>
                <a:srgbClr val="C00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71C0CF61-3088-396F-B7B1-44A9331615A1}"/>
                </a:ext>
              </a:extLst>
            </p:cNvPr>
            <p:cNvSpPr/>
            <p:nvPr/>
          </p:nvSpPr>
          <p:spPr>
            <a:xfrm>
              <a:off x="4065461" y="1061319"/>
              <a:ext cx="4545146" cy="4545146"/>
            </a:xfrm>
            <a:custGeom>
              <a:avLst/>
              <a:gdLst>
                <a:gd name="connsiteX0" fmla="*/ 0 w 4545146"/>
                <a:gd name="connsiteY0" fmla="*/ 2272573 h 4545146"/>
                <a:gd name="connsiteX1" fmla="*/ 2272573 w 4545146"/>
                <a:gd name="connsiteY1" fmla="*/ 0 h 4545146"/>
                <a:gd name="connsiteX2" fmla="*/ 4545146 w 4545146"/>
                <a:gd name="connsiteY2" fmla="*/ 2272573 h 4545146"/>
                <a:gd name="connsiteX3" fmla="*/ 2272573 w 4545146"/>
                <a:gd name="connsiteY3" fmla="*/ 4545146 h 4545146"/>
                <a:gd name="connsiteX4" fmla="*/ 0 w 4545146"/>
                <a:gd name="connsiteY4" fmla="*/ 2272573 h 4545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5146" h="4545146" extrusionOk="0">
                  <a:moveTo>
                    <a:pt x="0" y="2272573"/>
                  </a:moveTo>
                  <a:cubicBezTo>
                    <a:pt x="-176502" y="908596"/>
                    <a:pt x="908573" y="40869"/>
                    <a:pt x="2272573" y="0"/>
                  </a:cubicBezTo>
                  <a:cubicBezTo>
                    <a:pt x="3583177" y="11683"/>
                    <a:pt x="4478300" y="1019592"/>
                    <a:pt x="4545146" y="2272573"/>
                  </a:cubicBezTo>
                  <a:cubicBezTo>
                    <a:pt x="4489958" y="3581574"/>
                    <a:pt x="3491403" y="4745660"/>
                    <a:pt x="2272573" y="4545146"/>
                  </a:cubicBezTo>
                  <a:cubicBezTo>
                    <a:pt x="920090" y="4491869"/>
                    <a:pt x="19029" y="3536772"/>
                    <a:pt x="0" y="2272573"/>
                  </a:cubicBezTo>
                  <a:close/>
                </a:path>
              </a:pathLst>
            </a:custGeom>
            <a:noFill/>
            <a:ln w="34925">
              <a:solidFill>
                <a:srgbClr val="C00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A915FEDD-C974-4E44-87ED-09272FEEB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9" b="3279"/>
          <a:stretch/>
        </p:blipFill>
        <p:spPr>
          <a:xfrm>
            <a:off x="7826074" y="4369479"/>
            <a:ext cx="4115822" cy="20629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4" name="接點: 弧形 13">
            <a:extLst>
              <a:ext uri="{FF2B5EF4-FFF2-40B4-BE49-F238E27FC236}">
                <a16:creationId xmlns:a16="http://schemas.microsoft.com/office/drawing/2014/main" id="{DC33CCF4-2D05-BBB1-C140-881D13D3DAD0}"/>
              </a:ext>
            </a:extLst>
          </p:cNvPr>
          <p:cNvCxnSpPr>
            <a:cxnSpLocks/>
            <a:endCxn id="9" idx="0"/>
          </p:cNvCxnSpPr>
          <p:nvPr/>
        </p:nvCxnSpPr>
        <p:spPr>
          <a:xfrm rot="5400000" flipH="1" flipV="1">
            <a:off x="4566255" y="-573068"/>
            <a:ext cx="154705" cy="3541695"/>
          </a:xfrm>
          <a:prstGeom prst="curvedConnector3">
            <a:avLst>
              <a:gd name="adj1" fmla="val 247765"/>
            </a:avLst>
          </a:prstGeom>
          <a:ln w="25400">
            <a:solidFill>
              <a:srgbClr val="C0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接點: 弧形 33">
            <a:extLst>
              <a:ext uri="{FF2B5EF4-FFF2-40B4-BE49-F238E27FC236}">
                <a16:creationId xmlns:a16="http://schemas.microsoft.com/office/drawing/2014/main" id="{36B9E6EA-295C-09C1-911E-00B88A14FC49}"/>
              </a:ext>
            </a:extLst>
          </p:cNvPr>
          <p:cNvCxnSpPr>
            <a:cxnSpLocks/>
            <a:stCxn id="10" idx="6"/>
            <a:endCxn id="4" idx="0"/>
          </p:cNvCxnSpPr>
          <p:nvPr/>
        </p:nvCxnSpPr>
        <p:spPr>
          <a:xfrm>
            <a:off x="8535096" y="3406573"/>
            <a:ext cx="1348889" cy="962906"/>
          </a:xfrm>
          <a:prstGeom prst="curvedConnector2">
            <a:avLst/>
          </a:prstGeom>
          <a:ln w="25400">
            <a:solidFill>
              <a:srgbClr val="C0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95DDF7-B66D-8FC3-00B2-1E60F70B4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001" y="1447411"/>
            <a:ext cx="3542177" cy="3943867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DE232F85-FD08-7404-707C-49CF1EBD35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" r="286"/>
          <a:stretch/>
        </p:blipFill>
        <p:spPr bwMode="auto">
          <a:xfrm>
            <a:off x="756198" y="1242158"/>
            <a:ext cx="3887409" cy="19364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46911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直角三角形 54">
            <a:extLst>
              <a:ext uri="{FF2B5EF4-FFF2-40B4-BE49-F238E27FC236}">
                <a16:creationId xmlns:a16="http://schemas.microsoft.com/office/drawing/2014/main" id="{825F0BC6-2BD5-FA03-487A-F4E55D3310E9}"/>
              </a:ext>
            </a:extLst>
          </p:cNvPr>
          <p:cNvSpPr/>
          <p:nvPr/>
        </p:nvSpPr>
        <p:spPr>
          <a:xfrm rot="10800000">
            <a:off x="7113075" y="-4"/>
            <a:ext cx="5124916" cy="6951406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6575C64B-3E16-2B6C-A42C-774108FCEBB8}"/>
              </a:ext>
            </a:extLst>
          </p:cNvPr>
          <p:cNvSpPr/>
          <p:nvPr/>
        </p:nvSpPr>
        <p:spPr>
          <a:xfrm rot="16200000">
            <a:off x="-2888550" y="3406139"/>
            <a:ext cx="6858001" cy="45719"/>
          </a:xfrm>
          <a:custGeom>
            <a:avLst/>
            <a:gdLst>
              <a:gd name="connsiteX0" fmla="*/ 0 w 6858001"/>
              <a:gd name="connsiteY0" fmla="*/ 19049 h 45719"/>
              <a:gd name="connsiteX1" fmla="*/ 50875 w 6858001"/>
              <a:gd name="connsiteY1" fmla="*/ 17525 h 45719"/>
              <a:gd name="connsiteX2" fmla="*/ 142451 w 6858001"/>
              <a:gd name="connsiteY2" fmla="*/ 21335 h 45719"/>
              <a:gd name="connsiteX3" fmla="*/ 223851 w 6858001"/>
              <a:gd name="connsiteY3" fmla="*/ 24383 h 45719"/>
              <a:gd name="connsiteX4" fmla="*/ 427353 w 6858001"/>
              <a:gd name="connsiteY4" fmla="*/ 28955 h 45719"/>
              <a:gd name="connsiteX5" fmla="*/ 824181 w 6858001"/>
              <a:gd name="connsiteY5" fmla="*/ 37337 h 45719"/>
              <a:gd name="connsiteX6" fmla="*/ 1404160 w 6858001"/>
              <a:gd name="connsiteY6" fmla="*/ 34289 h 45719"/>
              <a:gd name="connsiteX7" fmla="*/ 1862038 w 6858001"/>
              <a:gd name="connsiteY7" fmla="*/ 26669 h 45719"/>
              <a:gd name="connsiteX8" fmla="*/ 2421668 w 6858001"/>
              <a:gd name="connsiteY8" fmla="*/ 18287 h 45719"/>
              <a:gd name="connsiteX9" fmla="*/ 2635344 w 6858001"/>
              <a:gd name="connsiteY9" fmla="*/ 16763 h 45719"/>
              <a:gd name="connsiteX10" fmla="*/ 3194973 w 6858001"/>
              <a:gd name="connsiteY10" fmla="*/ 19811 h 45719"/>
              <a:gd name="connsiteX11" fmla="*/ 3439175 w 6858001"/>
              <a:gd name="connsiteY11" fmla="*/ 28193 h 45719"/>
              <a:gd name="connsiteX12" fmla="*/ 3642677 w 6858001"/>
              <a:gd name="connsiteY12" fmla="*/ 31241 h 45719"/>
              <a:gd name="connsiteX13" fmla="*/ 4181956 w 6858001"/>
              <a:gd name="connsiteY13" fmla="*/ 43433 h 45719"/>
              <a:gd name="connsiteX14" fmla="*/ 4599134 w 6858001"/>
              <a:gd name="connsiteY14" fmla="*/ 45719 h 45719"/>
              <a:gd name="connsiteX15" fmla="*/ 5616641 w 6858001"/>
              <a:gd name="connsiteY15" fmla="*/ 43433 h 45719"/>
              <a:gd name="connsiteX16" fmla="*/ 6501873 w 6858001"/>
              <a:gd name="connsiteY16" fmla="*/ 16763 h 45719"/>
              <a:gd name="connsiteX17" fmla="*/ 6735900 w 6858001"/>
              <a:gd name="connsiteY17" fmla="*/ 6095 h 45719"/>
              <a:gd name="connsiteX18" fmla="*/ 6858000 w 6858001"/>
              <a:gd name="connsiteY18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858001" h="45719" extrusionOk="0">
                <a:moveTo>
                  <a:pt x="0" y="19049"/>
                </a:moveTo>
                <a:cubicBezTo>
                  <a:pt x="15120" y="17321"/>
                  <a:pt x="34244" y="15816"/>
                  <a:pt x="50875" y="17525"/>
                </a:cubicBezTo>
                <a:cubicBezTo>
                  <a:pt x="88835" y="19875"/>
                  <a:pt x="109285" y="19126"/>
                  <a:pt x="142451" y="21335"/>
                </a:cubicBezTo>
                <a:cubicBezTo>
                  <a:pt x="169326" y="23651"/>
                  <a:pt x="194273" y="25703"/>
                  <a:pt x="223851" y="24383"/>
                </a:cubicBezTo>
                <a:cubicBezTo>
                  <a:pt x="297515" y="23929"/>
                  <a:pt x="359439" y="29610"/>
                  <a:pt x="427353" y="28955"/>
                </a:cubicBezTo>
                <a:cubicBezTo>
                  <a:pt x="736527" y="23655"/>
                  <a:pt x="570733" y="53402"/>
                  <a:pt x="824181" y="37337"/>
                </a:cubicBezTo>
                <a:cubicBezTo>
                  <a:pt x="988794" y="50092"/>
                  <a:pt x="1204126" y="44930"/>
                  <a:pt x="1404160" y="34289"/>
                </a:cubicBezTo>
                <a:cubicBezTo>
                  <a:pt x="1540800" y="44883"/>
                  <a:pt x="1713633" y="25211"/>
                  <a:pt x="1862038" y="26669"/>
                </a:cubicBezTo>
                <a:cubicBezTo>
                  <a:pt x="2001147" y="24039"/>
                  <a:pt x="2372149" y="17132"/>
                  <a:pt x="2421668" y="18287"/>
                </a:cubicBezTo>
                <a:cubicBezTo>
                  <a:pt x="2453094" y="8252"/>
                  <a:pt x="2570166" y="-1775"/>
                  <a:pt x="2635344" y="16763"/>
                </a:cubicBezTo>
                <a:cubicBezTo>
                  <a:pt x="2838153" y="27420"/>
                  <a:pt x="3020197" y="14295"/>
                  <a:pt x="3194973" y="19811"/>
                </a:cubicBezTo>
                <a:cubicBezTo>
                  <a:pt x="3299996" y="21917"/>
                  <a:pt x="3339702" y="26153"/>
                  <a:pt x="3439175" y="28193"/>
                </a:cubicBezTo>
                <a:cubicBezTo>
                  <a:pt x="3497502" y="32245"/>
                  <a:pt x="3567682" y="29583"/>
                  <a:pt x="3642677" y="31241"/>
                </a:cubicBezTo>
                <a:cubicBezTo>
                  <a:pt x="3957299" y="43334"/>
                  <a:pt x="3884911" y="47389"/>
                  <a:pt x="4181956" y="43433"/>
                </a:cubicBezTo>
                <a:cubicBezTo>
                  <a:pt x="4284148" y="47661"/>
                  <a:pt x="4484830" y="41566"/>
                  <a:pt x="4599134" y="45719"/>
                </a:cubicBezTo>
                <a:cubicBezTo>
                  <a:pt x="4934803" y="39555"/>
                  <a:pt x="5307288" y="42455"/>
                  <a:pt x="5616641" y="43433"/>
                </a:cubicBezTo>
                <a:cubicBezTo>
                  <a:pt x="5839188" y="46255"/>
                  <a:pt x="6367652" y="21574"/>
                  <a:pt x="6501873" y="16763"/>
                </a:cubicBezTo>
                <a:cubicBezTo>
                  <a:pt x="6570544" y="7349"/>
                  <a:pt x="6653576" y="389"/>
                  <a:pt x="6735900" y="6095"/>
                </a:cubicBezTo>
                <a:cubicBezTo>
                  <a:pt x="6858359" y="-2929"/>
                  <a:pt x="6828574" y="7061"/>
                  <a:pt x="6858000" y="0"/>
                </a:cubicBezTo>
              </a:path>
            </a:pathLst>
          </a:custGeom>
          <a:noFill/>
          <a:ln w="254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392746933">
                  <a:custGeom>
                    <a:avLst/>
                    <a:gdLst>
                      <a:gd name="connsiteX0" fmla="*/ 0 w 3423920"/>
                      <a:gd name="connsiteY0" fmla="*/ 127000 h 304800"/>
                      <a:gd name="connsiteX1" fmla="*/ 25400 w 3423920"/>
                      <a:gd name="connsiteY1" fmla="*/ 116840 h 304800"/>
                      <a:gd name="connsiteX2" fmla="*/ 71120 w 3423920"/>
                      <a:gd name="connsiteY2" fmla="*/ 142240 h 304800"/>
                      <a:gd name="connsiteX3" fmla="*/ 111760 w 3423920"/>
                      <a:gd name="connsiteY3" fmla="*/ 162560 h 304800"/>
                      <a:gd name="connsiteX4" fmla="*/ 213360 w 3423920"/>
                      <a:gd name="connsiteY4" fmla="*/ 193040 h 304800"/>
                      <a:gd name="connsiteX5" fmla="*/ 411480 w 3423920"/>
                      <a:gd name="connsiteY5" fmla="*/ 248920 h 304800"/>
                      <a:gd name="connsiteX6" fmla="*/ 701040 w 3423920"/>
                      <a:gd name="connsiteY6" fmla="*/ 228600 h 304800"/>
                      <a:gd name="connsiteX7" fmla="*/ 929640 w 3423920"/>
                      <a:gd name="connsiteY7" fmla="*/ 177800 h 304800"/>
                      <a:gd name="connsiteX8" fmla="*/ 1209040 w 3423920"/>
                      <a:gd name="connsiteY8" fmla="*/ 121920 h 304800"/>
                      <a:gd name="connsiteX9" fmla="*/ 1315720 w 3423920"/>
                      <a:gd name="connsiteY9" fmla="*/ 111760 h 304800"/>
                      <a:gd name="connsiteX10" fmla="*/ 1595120 w 3423920"/>
                      <a:gd name="connsiteY10" fmla="*/ 132080 h 304800"/>
                      <a:gd name="connsiteX11" fmla="*/ 1717040 w 3423920"/>
                      <a:gd name="connsiteY11" fmla="*/ 187960 h 304800"/>
                      <a:gd name="connsiteX12" fmla="*/ 1818640 w 3423920"/>
                      <a:gd name="connsiteY12" fmla="*/ 208280 h 304800"/>
                      <a:gd name="connsiteX13" fmla="*/ 2087880 w 3423920"/>
                      <a:gd name="connsiteY13" fmla="*/ 289560 h 304800"/>
                      <a:gd name="connsiteX14" fmla="*/ 2296160 w 3423920"/>
                      <a:gd name="connsiteY14" fmla="*/ 304800 h 304800"/>
                      <a:gd name="connsiteX15" fmla="*/ 2804160 w 3423920"/>
                      <a:gd name="connsiteY15" fmla="*/ 289560 h 304800"/>
                      <a:gd name="connsiteX16" fmla="*/ 3246120 w 3423920"/>
                      <a:gd name="connsiteY16" fmla="*/ 111760 h 304800"/>
                      <a:gd name="connsiteX17" fmla="*/ 3362960 w 3423920"/>
                      <a:gd name="connsiteY17" fmla="*/ 40640 h 304800"/>
                      <a:gd name="connsiteX18" fmla="*/ 3423920 w 3423920"/>
                      <a:gd name="connsiteY18" fmla="*/ 0 h 304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423920" h="304800">
                        <a:moveTo>
                          <a:pt x="0" y="127000"/>
                        </a:moveTo>
                        <a:cubicBezTo>
                          <a:pt x="8467" y="123613"/>
                          <a:pt x="16484" y="114929"/>
                          <a:pt x="25400" y="116840"/>
                        </a:cubicBezTo>
                        <a:cubicBezTo>
                          <a:pt x="42447" y="120493"/>
                          <a:pt x="55712" y="134083"/>
                          <a:pt x="71120" y="142240"/>
                        </a:cubicBezTo>
                        <a:cubicBezTo>
                          <a:pt x="84506" y="149326"/>
                          <a:pt x="97497" y="157466"/>
                          <a:pt x="111760" y="162560"/>
                        </a:cubicBezTo>
                        <a:cubicBezTo>
                          <a:pt x="145058" y="174452"/>
                          <a:pt x="179598" y="182536"/>
                          <a:pt x="213360" y="193040"/>
                        </a:cubicBezTo>
                        <a:cubicBezTo>
                          <a:pt x="377230" y="244022"/>
                          <a:pt x="289383" y="222756"/>
                          <a:pt x="411480" y="248920"/>
                        </a:cubicBezTo>
                        <a:cubicBezTo>
                          <a:pt x="508000" y="242147"/>
                          <a:pt x="605181" y="241757"/>
                          <a:pt x="701040" y="228600"/>
                        </a:cubicBezTo>
                        <a:cubicBezTo>
                          <a:pt x="778374" y="217986"/>
                          <a:pt x="853410" y="194597"/>
                          <a:pt x="929640" y="177800"/>
                        </a:cubicBezTo>
                        <a:cubicBezTo>
                          <a:pt x="999627" y="162379"/>
                          <a:pt x="1182064" y="124489"/>
                          <a:pt x="1209040" y="121920"/>
                        </a:cubicBezTo>
                        <a:lnTo>
                          <a:pt x="1315720" y="111760"/>
                        </a:lnTo>
                        <a:cubicBezTo>
                          <a:pt x="1408853" y="118533"/>
                          <a:pt x="1502419" y="120844"/>
                          <a:pt x="1595120" y="132080"/>
                        </a:cubicBezTo>
                        <a:cubicBezTo>
                          <a:pt x="1647785" y="138464"/>
                          <a:pt x="1667244" y="171361"/>
                          <a:pt x="1717040" y="187960"/>
                        </a:cubicBezTo>
                        <a:cubicBezTo>
                          <a:pt x="1749805" y="198882"/>
                          <a:pt x="1785432" y="198792"/>
                          <a:pt x="1818640" y="208280"/>
                        </a:cubicBezTo>
                        <a:cubicBezTo>
                          <a:pt x="1979324" y="254190"/>
                          <a:pt x="1936727" y="261439"/>
                          <a:pt x="2087880" y="289560"/>
                        </a:cubicBezTo>
                        <a:cubicBezTo>
                          <a:pt x="2144717" y="300134"/>
                          <a:pt x="2240576" y="302273"/>
                          <a:pt x="2296160" y="304800"/>
                        </a:cubicBezTo>
                        <a:cubicBezTo>
                          <a:pt x="2465493" y="299720"/>
                          <a:pt x="2635542" y="305918"/>
                          <a:pt x="2804160" y="289560"/>
                        </a:cubicBezTo>
                        <a:cubicBezTo>
                          <a:pt x="2916489" y="278662"/>
                          <a:pt x="3179869" y="152086"/>
                          <a:pt x="3246120" y="111760"/>
                        </a:cubicBezTo>
                        <a:cubicBezTo>
                          <a:pt x="3285067" y="88053"/>
                          <a:pt x="3323661" y="63757"/>
                          <a:pt x="3362960" y="40640"/>
                        </a:cubicBezTo>
                        <a:cubicBezTo>
                          <a:pt x="3423958" y="4759"/>
                          <a:pt x="3409031" y="29778"/>
                          <a:pt x="3423920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2BFCC3A-58E7-A926-33B8-6B69B6ABE154}"/>
              </a:ext>
            </a:extLst>
          </p:cNvPr>
          <p:cNvSpPr txBox="1"/>
          <p:nvPr/>
        </p:nvSpPr>
        <p:spPr>
          <a:xfrm>
            <a:off x="828458" y="279853"/>
            <a:ext cx="1297692" cy="707886"/>
          </a:xfrm>
          <a:custGeom>
            <a:avLst/>
            <a:gdLst>
              <a:gd name="connsiteX0" fmla="*/ 0 w 1297692"/>
              <a:gd name="connsiteY0" fmla="*/ 0 h 707886"/>
              <a:gd name="connsiteX1" fmla="*/ 419587 w 1297692"/>
              <a:gd name="connsiteY1" fmla="*/ 0 h 707886"/>
              <a:gd name="connsiteX2" fmla="*/ 813220 w 1297692"/>
              <a:gd name="connsiteY2" fmla="*/ 0 h 707886"/>
              <a:gd name="connsiteX3" fmla="*/ 1297692 w 1297692"/>
              <a:gd name="connsiteY3" fmla="*/ 0 h 707886"/>
              <a:gd name="connsiteX4" fmla="*/ 1297692 w 1297692"/>
              <a:gd name="connsiteY4" fmla="*/ 346864 h 707886"/>
              <a:gd name="connsiteX5" fmla="*/ 1297692 w 1297692"/>
              <a:gd name="connsiteY5" fmla="*/ 707886 h 707886"/>
              <a:gd name="connsiteX6" fmla="*/ 891082 w 1297692"/>
              <a:gd name="connsiteY6" fmla="*/ 707886 h 707886"/>
              <a:gd name="connsiteX7" fmla="*/ 484472 w 1297692"/>
              <a:gd name="connsiteY7" fmla="*/ 707886 h 707886"/>
              <a:gd name="connsiteX8" fmla="*/ 0 w 1297692"/>
              <a:gd name="connsiteY8" fmla="*/ 707886 h 707886"/>
              <a:gd name="connsiteX9" fmla="*/ 0 w 1297692"/>
              <a:gd name="connsiteY9" fmla="*/ 375180 h 707886"/>
              <a:gd name="connsiteX10" fmla="*/ 0 w 1297692"/>
              <a:gd name="connsiteY10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7692" h="707886" extrusionOk="0">
                <a:moveTo>
                  <a:pt x="0" y="0"/>
                </a:moveTo>
                <a:cubicBezTo>
                  <a:pt x="138747" y="-23937"/>
                  <a:pt x="279808" y="12102"/>
                  <a:pt x="419587" y="0"/>
                </a:cubicBezTo>
                <a:cubicBezTo>
                  <a:pt x="559366" y="-12102"/>
                  <a:pt x="626102" y="14318"/>
                  <a:pt x="813220" y="0"/>
                </a:cubicBezTo>
                <a:cubicBezTo>
                  <a:pt x="1000338" y="-14318"/>
                  <a:pt x="1167935" y="13192"/>
                  <a:pt x="1297692" y="0"/>
                </a:cubicBezTo>
                <a:cubicBezTo>
                  <a:pt x="1305165" y="137855"/>
                  <a:pt x="1282032" y="261053"/>
                  <a:pt x="1297692" y="346864"/>
                </a:cubicBezTo>
                <a:cubicBezTo>
                  <a:pt x="1313352" y="432675"/>
                  <a:pt x="1260398" y="533392"/>
                  <a:pt x="1297692" y="707886"/>
                </a:cubicBezTo>
                <a:cubicBezTo>
                  <a:pt x="1170411" y="708842"/>
                  <a:pt x="1037544" y="679155"/>
                  <a:pt x="891082" y="707886"/>
                </a:cubicBezTo>
                <a:cubicBezTo>
                  <a:pt x="744620" y="736617"/>
                  <a:pt x="614666" y="661841"/>
                  <a:pt x="484472" y="707886"/>
                </a:cubicBezTo>
                <a:cubicBezTo>
                  <a:pt x="354278" y="753931"/>
                  <a:pt x="144509" y="652872"/>
                  <a:pt x="0" y="707886"/>
                </a:cubicBezTo>
                <a:cubicBezTo>
                  <a:pt x="-23083" y="559273"/>
                  <a:pt x="33599" y="456887"/>
                  <a:pt x="0" y="375180"/>
                </a:cubicBezTo>
                <a:cubicBezTo>
                  <a:pt x="-33599" y="293473"/>
                  <a:pt x="10522" y="77524"/>
                  <a:pt x="0" y="0"/>
                </a:cubicBezTo>
                <a:close/>
              </a:path>
            </a:pathLst>
          </a:custGeom>
          <a:noFill/>
          <a:ln w="444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校門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BC3CCE5-73DA-AA44-DE21-AA2CBACF1C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1"/>
          <a:stretch/>
        </p:blipFill>
        <p:spPr bwMode="auto">
          <a:xfrm>
            <a:off x="1842780" y="1430216"/>
            <a:ext cx="9105726" cy="45016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40323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直角三角形 54">
            <a:extLst>
              <a:ext uri="{FF2B5EF4-FFF2-40B4-BE49-F238E27FC236}">
                <a16:creationId xmlns:a16="http://schemas.microsoft.com/office/drawing/2014/main" id="{825F0BC6-2BD5-FA03-487A-F4E55D3310E9}"/>
              </a:ext>
            </a:extLst>
          </p:cNvPr>
          <p:cNvSpPr/>
          <p:nvPr/>
        </p:nvSpPr>
        <p:spPr>
          <a:xfrm rot="10800000">
            <a:off x="7113075" y="-4"/>
            <a:ext cx="5124916" cy="6951406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6575C64B-3E16-2B6C-A42C-774108FCEBB8}"/>
              </a:ext>
            </a:extLst>
          </p:cNvPr>
          <p:cNvSpPr/>
          <p:nvPr/>
        </p:nvSpPr>
        <p:spPr>
          <a:xfrm rot="16200000">
            <a:off x="-2888550" y="3406139"/>
            <a:ext cx="6858001" cy="45719"/>
          </a:xfrm>
          <a:custGeom>
            <a:avLst/>
            <a:gdLst>
              <a:gd name="connsiteX0" fmla="*/ 0 w 6858001"/>
              <a:gd name="connsiteY0" fmla="*/ 19049 h 45719"/>
              <a:gd name="connsiteX1" fmla="*/ 50875 w 6858001"/>
              <a:gd name="connsiteY1" fmla="*/ 17525 h 45719"/>
              <a:gd name="connsiteX2" fmla="*/ 142451 w 6858001"/>
              <a:gd name="connsiteY2" fmla="*/ 21335 h 45719"/>
              <a:gd name="connsiteX3" fmla="*/ 223851 w 6858001"/>
              <a:gd name="connsiteY3" fmla="*/ 24383 h 45719"/>
              <a:gd name="connsiteX4" fmla="*/ 427353 w 6858001"/>
              <a:gd name="connsiteY4" fmla="*/ 28955 h 45719"/>
              <a:gd name="connsiteX5" fmla="*/ 824181 w 6858001"/>
              <a:gd name="connsiteY5" fmla="*/ 37337 h 45719"/>
              <a:gd name="connsiteX6" fmla="*/ 1404160 w 6858001"/>
              <a:gd name="connsiteY6" fmla="*/ 34289 h 45719"/>
              <a:gd name="connsiteX7" fmla="*/ 1862038 w 6858001"/>
              <a:gd name="connsiteY7" fmla="*/ 26669 h 45719"/>
              <a:gd name="connsiteX8" fmla="*/ 2421668 w 6858001"/>
              <a:gd name="connsiteY8" fmla="*/ 18287 h 45719"/>
              <a:gd name="connsiteX9" fmla="*/ 2635344 w 6858001"/>
              <a:gd name="connsiteY9" fmla="*/ 16763 h 45719"/>
              <a:gd name="connsiteX10" fmla="*/ 3194973 w 6858001"/>
              <a:gd name="connsiteY10" fmla="*/ 19811 h 45719"/>
              <a:gd name="connsiteX11" fmla="*/ 3439175 w 6858001"/>
              <a:gd name="connsiteY11" fmla="*/ 28193 h 45719"/>
              <a:gd name="connsiteX12" fmla="*/ 3642677 w 6858001"/>
              <a:gd name="connsiteY12" fmla="*/ 31241 h 45719"/>
              <a:gd name="connsiteX13" fmla="*/ 4181956 w 6858001"/>
              <a:gd name="connsiteY13" fmla="*/ 43433 h 45719"/>
              <a:gd name="connsiteX14" fmla="*/ 4599134 w 6858001"/>
              <a:gd name="connsiteY14" fmla="*/ 45719 h 45719"/>
              <a:gd name="connsiteX15" fmla="*/ 5616641 w 6858001"/>
              <a:gd name="connsiteY15" fmla="*/ 43433 h 45719"/>
              <a:gd name="connsiteX16" fmla="*/ 6501873 w 6858001"/>
              <a:gd name="connsiteY16" fmla="*/ 16763 h 45719"/>
              <a:gd name="connsiteX17" fmla="*/ 6735900 w 6858001"/>
              <a:gd name="connsiteY17" fmla="*/ 6095 h 45719"/>
              <a:gd name="connsiteX18" fmla="*/ 6858000 w 6858001"/>
              <a:gd name="connsiteY18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858001" h="45719" extrusionOk="0">
                <a:moveTo>
                  <a:pt x="0" y="19049"/>
                </a:moveTo>
                <a:cubicBezTo>
                  <a:pt x="15120" y="17321"/>
                  <a:pt x="34244" y="15816"/>
                  <a:pt x="50875" y="17525"/>
                </a:cubicBezTo>
                <a:cubicBezTo>
                  <a:pt x="88835" y="19875"/>
                  <a:pt x="109285" y="19126"/>
                  <a:pt x="142451" y="21335"/>
                </a:cubicBezTo>
                <a:cubicBezTo>
                  <a:pt x="169326" y="23651"/>
                  <a:pt x="194273" y="25703"/>
                  <a:pt x="223851" y="24383"/>
                </a:cubicBezTo>
                <a:cubicBezTo>
                  <a:pt x="297515" y="23929"/>
                  <a:pt x="359439" y="29610"/>
                  <a:pt x="427353" y="28955"/>
                </a:cubicBezTo>
                <a:cubicBezTo>
                  <a:pt x="736527" y="23655"/>
                  <a:pt x="570733" y="53402"/>
                  <a:pt x="824181" y="37337"/>
                </a:cubicBezTo>
                <a:cubicBezTo>
                  <a:pt x="988794" y="50092"/>
                  <a:pt x="1204126" y="44930"/>
                  <a:pt x="1404160" y="34289"/>
                </a:cubicBezTo>
                <a:cubicBezTo>
                  <a:pt x="1540800" y="44883"/>
                  <a:pt x="1713633" y="25211"/>
                  <a:pt x="1862038" y="26669"/>
                </a:cubicBezTo>
                <a:cubicBezTo>
                  <a:pt x="2001147" y="24039"/>
                  <a:pt x="2372149" y="17132"/>
                  <a:pt x="2421668" y="18287"/>
                </a:cubicBezTo>
                <a:cubicBezTo>
                  <a:pt x="2453094" y="8252"/>
                  <a:pt x="2570166" y="-1775"/>
                  <a:pt x="2635344" y="16763"/>
                </a:cubicBezTo>
                <a:cubicBezTo>
                  <a:pt x="2838153" y="27420"/>
                  <a:pt x="3020197" y="14295"/>
                  <a:pt x="3194973" y="19811"/>
                </a:cubicBezTo>
                <a:cubicBezTo>
                  <a:pt x="3299996" y="21917"/>
                  <a:pt x="3339702" y="26153"/>
                  <a:pt x="3439175" y="28193"/>
                </a:cubicBezTo>
                <a:cubicBezTo>
                  <a:pt x="3497502" y="32245"/>
                  <a:pt x="3567682" y="29583"/>
                  <a:pt x="3642677" y="31241"/>
                </a:cubicBezTo>
                <a:cubicBezTo>
                  <a:pt x="3957299" y="43334"/>
                  <a:pt x="3884911" y="47389"/>
                  <a:pt x="4181956" y="43433"/>
                </a:cubicBezTo>
                <a:cubicBezTo>
                  <a:pt x="4284148" y="47661"/>
                  <a:pt x="4484830" y="41566"/>
                  <a:pt x="4599134" y="45719"/>
                </a:cubicBezTo>
                <a:cubicBezTo>
                  <a:pt x="4934803" y="39555"/>
                  <a:pt x="5307288" y="42455"/>
                  <a:pt x="5616641" y="43433"/>
                </a:cubicBezTo>
                <a:cubicBezTo>
                  <a:pt x="5839188" y="46255"/>
                  <a:pt x="6367652" y="21574"/>
                  <a:pt x="6501873" y="16763"/>
                </a:cubicBezTo>
                <a:cubicBezTo>
                  <a:pt x="6570544" y="7349"/>
                  <a:pt x="6653576" y="389"/>
                  <a:pt x="6735900" y="6095"/>
                </a:cubicBezTo>
                <a:cubicBezTo>
                  <a:pt x="6858359" y="-2929"/>
                  <a:pt x="6828574" y="7061"/>
                  <a:pt x="6858000" y="0"/>
                </a:cubicBezTo>
              </a:path>
            </a:pathLst>
          </a:custGeom>
          <a:noFill/>
          <a:ln w="254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392746933">
                  <a:custGeom>
                    <a:avLst/>
                    <a:gdLst>
                      <a:gd name="connsiteX0" fmla="*/ 0 w 3423920"/>
                      <a:gd name="connsiteY0" fmla="*/ 127000 h 304800"/>
                      <a:gd name="connsiteX1" fmla="*/ 25400 w 3423920"/>
                      <a:gd name="connsiteY1" fmla="*/ 116840 h 304800"/>
                      <a:gd name="connsiteX2" fmla="*/ 71120 w 3423920"/>
                      <a:gd name="connsiteY2" fmla="*/ 142240 h 304800"/>
                      <a:gd name="connsiteX3" fmla="*/ 111760 w 3423920"/>
                      <a:gd name="connsiteY3" fmla="*/ 162560 h 304800"/>
                      <a:gd name="connsiteX4" fmla="*/ 213360 w 3423920"/>
                      <a:gd name="connsiteY4" fmla="*/ 193040 h 304800"/>
                      <a:gd name="connsiteX5" fmla="*/ 411480 w 3423920"/>
                      <a:gd name="connsiteY5" fmla="*/ 248920 h 304800"/>
                      <a:gd name="connsiteX6" fmla="*/ 701040 w 3423920"/>
                      <a:gd name="connsiteY6" fmla="*/ 228600 h 304800"/>
                      <a:gd name="connsiteX7" fmla="*/ 929640 w 3423920"/>
                      <a:gd name="connsiteY7" fmla="*/ 177800 h 304800"/>
                      <a:gd name="connsiteX8" fmla="*/ 1209040 w 3423920"/>
                      <a:gd name="connsiteY8" fmla="*/ 121920 h 304800"/>
                      <a:gd name="connsiteX9" fmla="*/ 1315720 w 3423920"/>
                      <a:gd name="connsiteY9" fmla="*/ 111760 h 304800"/>
                      <a:gd name="connsiteX10" fmla="*/ 1595120 w 3423920"/>
                      <a:gd name="connsiteY10" fmla="*/ 132080 h 304800"/>
                      <a:gd name="connsiteX11" fmla="*/ 1717040 w 3423920"/>
                      <a:gd name="connsiteY11" fmla="*/ 187960 h 304800"/>
                      <a:gd name="connsiteX12" fmla="*/ 1818640 w 3423920"/>
                      <a:gd name="connsiteY12" fmla="*/ 208280 h 304800"/>
                      <a:gd name="connsiteX13" fmla="*/ 2087880 w 3423920"/>
                      <a:gd name="connsiteY13" fmla="*/ 289560 h 304800"/>
                      <a:gd name="connsiteX14" fmla="*/ 2296160 w 3423920"/>
                      <a:gd name="connsiteY14" fmla="*/ 304800 h 304800"/>
                      <a:gd name="connsiteX15" fmla="*/ 2804160 w 3423920"/>
                      <a:gd name="connsiteY15" fmla="*/ 289560 h 304800"/>
                      <a:gd name="connsiteX16" fmla="*/ 3246120 w 3423920"/>
                      <a:gd name="connsiteY16" fmla="*/ 111760 h 304800"/>
                      <a:gd name="connsiteX17" fmla="*/ 3362960 w 3423920"/>
                      <a:gd name="connsiteY17" fmla="*/ 40640 h 304800"/>
                      <a:gd name="connsiteX18" fmla="*/ 3423920 w 3423920"/>
                      <a:gd name="connsiteY18" fmla="*/ 0 h 304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423920" h="304800">
                        <a:moveTo>
                          <a:pt x="0" y="127000"/>
                        </a:moveTo>
                        <a:cubicBezTo>
                          <a:pt x="8467" y="123613"/>
                          <a:pt x="16484" y="114929"/>
                          <a:pt x="25400" y="116840"/>
                        </a:cubicBezTo>
                        <a:cubicBezTo>
                          <a:pt x="42447" y="120493"/>
                          <a:pt x="55712" y="134083"/>
                          <a:pt x="71120" y="142240"/>
                        </a:cubicBezTo>
                        <a:cubicBezTo>
                          <a:pt x="84506" y="149326"/>
                          <a:pt x="97497" y="157466"/>
                          <a:pt x="111760" y="162560"/>
                        </a:cubicBezTo>
                        <a:cubicBezTo>
                          <a:pt x="145058" y="174452"/>
                          <a:pt x="179598" y="182536"/>
                          <a:pt x="213360" y="193040"/>
                        </a:cubicBezTo>
                        <a:cubicBezTo>
                          <a:pt x="377230" y="244022"/>
                          <a:pt x="289383" y="222756"/>
                          <a:pt x="411480" y="248920"/>
                        </a:cubicBezTo>
                        <a:cubicBezTo>
                          <a:pt x="508000" y="242147"/>
                          <a:pt x="605181" y="241757"/>
                          <a:pt x="701040" y="228600"/>
                        </a:cubicBezTo>
                        <a:cubicBezTo>
                          <a:pt x="778374" y="217986"/>
                          <a:pt x="853410" y="194597"/>
                          <a:pt x="929640" y="177800"/>
                        </a:cubicBezTo>
                        <a:cubicBezTo>
                          <a:pt x="999627" y="162379"/>
                          <a:pt x="1182064" y="124489"/>
                          <a:pt x="1209040" y="121920"/>
                        </a:cubicBezTo>
                        <a:lnTo>
                          <a:pt x="1315720" y="111760"/>
                        </a:lnTo>
                        <a:cubicBezTo>
                          <a:pt x="1408853" y="118533"/>
                          <a:pt x="1502419" y="120844"/>
                          <a:pt x="1595120" y="132080"/>
                        </a:cubicBezTo>
                        <a:cubicBezTo>
                          <a:pt x="1647785" y="138464"/>
                          <a:pt x="1667244" y="171361"/>
                          <a:pt x="1717040" y="187960"/>
                        </a:cubicBezTo>
                        <a:cubicBezTo>
                          <a:pt x="1749805" y="198882"/>
                          <a:pt x="1785432" y="198792"/>
                          <a:pt x="1818640" y="208280"/>
                        </a:cubicBezTo>
                        <a:cubicBezTo>
                          <a:pt x="1979324" y="254190"/>
                          <a:pt x="1936727" y="261439"/>
                          <a:pt x="2087880" y="289560"/>
                        </a:cubicBezTo>
                        <a:cubicBezTo>
                          <a:pt x="2144717" y="300134"/>
                          <a:pt x="2240576" y="302273"/>
                          <a:pt x="2296160" y="304800"/>
                        </a:cubicBezTo>
                        <a:cubicBezTo>
                          <a:pt x="2465493" y="299720"/>
                          <a:pt x="2635542" y="305918"/>
                          <a:pt x="2804160" y="289560"/>
                        </a:cubicBezTo>
                        <a:cubicBezTo>
                          <a:pt x="2916489" y="278662"/>
                          <a:pt x="3179869" y="152086"/>
                          <a:pt x="3246120" y="111760"/>
                        </a:cubicBezTo>
                        <a:cubicBezTo>
                          <a:pt x="3285067" y="88053"/>
                          <a:pt x="3323661" y="63757"/>
                          <a:pt x="3362960" y="40640"/>
                        </a:cubicBezTo>
                        <a:cubicBezTo>
                          <a:pt x="3423958" y="4759"/>
                          <a:pt x="3409031" y="29778"/>
                          <a:pt x="3423920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2BFCC3A-58E7-A926-33B8-6B69B6ABE154}"/>
              </a:ext>
            </a:extLst>
          </p:cNvPr>
          <p:cNvSpPr txBox="1"/>
          <p:nvPr/>
        </p:nvSpPr>
        <p:spPr>
          <a:xfrm>
            <a:off x="828457" y="279853"/>
            <a:ext cx="1812977" cy="707886"/>
          </a:xfrm>
          <a:custGeom>
            <a:avLst/>
            <a:gdLst>
              <a:gd name="connsiteX0" fmla="*/ 0 w 1812977"/>
              <a:gd name="connsiteY0" fmla="*/ 0 h 707886"/>
              <a:gd name="connsiteX1" fmla="*/ 435114 w 1812977"/>
              <a:gd name="connsiteY1" fmla="*/ 0 h 707886"/>
              <a:gd name="connsiteX2" fmla="*/ 833969 w 1812977"/>
              <a:gd name="connsiteY2" fmla="*/ 0 h 707886"/>
              <a:gd name="connsiteX3" fmla="*/ 1323473 w 1812977"/>
              <a:gd name="connsiteY3" fmla="*/ 0 h 707886"/>
              <a:gd name="connsiteX4" fmla="*/ 1812977 w 1812977"/>
              <a:gd name="connsiteY4" fmla="*/ 0 h 707886"/>
              <a:gd name="connsiteX5" fmla="*/ 1812977 w 1812977"/>
              <a:gd name="connsiteY5" fmla="*/ 346864 h 707886"/>
              <a:gd name="connsiteX6" fmla="*/ 1812977 w 1812977"/>
              <a:gd name="connsiteY6" fmla="*/ 707886 h 707886"/>
              <a:gd name="connsiteX7" fmla="*/ 1359733 w 1812977"/>
              <a:gd name="connsiteY7" fmla="*/ 707886 h 707886"/>
              <a:gd name="connsiteX8" fmla="*/ 870229 w 1812977"/>
              <a:gd name="connsiteY8" fmla="*/ 707886 h 707886"/>
              <a:gd name="connsiteX9" fmla="*/ 471374 w 1812977"/>
              <a:gd name="connsiteY9" fmla="*/ 707886 h 707886"/>
              <a:gd name="connsiteX10" fmla="*/ 0 w 1812977"/>
              <a:gd name="connsiteY10" fmla="*/ 707886 h 707886"/>
              <a:gd name="connsiteX11" fmla="*/ 0 w 1812977"/>
              <a:gd name="connsiteY11" fmla="*/ 353943 h 707886"/>
              <a:gd name="connsiteX12" fmla="*/ 0 w 1812977"/>
              <a:gd name="connsiteY12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2977" h="707886" extrusionOk="0">
                <a:moveTo>
                  <a:pt x="0" y="0"/>
                </a:moveTo>
                <a:cubicBezTo>
                  <a:pt x="180226" y="-31085"/>
                  <a:pt x="318695" y="7587"/>
                  <a:pt x="435114" y="0"/>
                </a:cubicBezTo>
                <a:cubicBezTo>
                  <a:pt x="551533" y="-7587"/>
                  <a:pt x="659960" y="39427"/>
                  <a:pt x="833969" y="0"/>
                </a:cubicBezTo>
                <a:cubicBezTo>
                  <a:pt x="1007979" y="-39427"/>
                  <a:pt x="1153640" y="54379"/>
                  <a:pt x="1323473" y="0"/>
                </a:cubicBezTo>
                <a:cubicBezTo>
                  <a:pt x="1493306" y="-54379"/>
                  <a:pt x="1624119" y="57786"/>
                  <a:pt x="1812977" y="0"/>
                </a:cubicBezTo>
                <a:cubicBezTo>
                  <a:pt x="1817313" y="96030"/>
                  <a:pt x="1803644" y="207511"/>
                  <a:pt x="1812977" y="346864"/>
                </a:cubicBezTo>
                <a:cubicBezTo>
                  <a:pt x="1822310" y="486217"/>
                  <a:pt x="1775019" y="609750"/>
                  <a:pt x="1812977" y="707886"/>
                </a:cubicBezTo>
                <a:cubicBezTo>
                  <a:pt x="1667196" y="720866"/>
                  <a:pt x="1565055" y="699442"/>
                  <a:pt x="1359733" y="707886"/>
                </a:cubicBezTo>
                <a:cubicBezTo>
                  <a:pt x="1154411" y="716330"/>
                  <a:pt x="1050201" y="655938"/>
                  <a:pt x="870229" y="707886"/>
                </a:cubicBezTo>
                <a:cubicBezTo>
                  <a:pt x="690257" y="759834"/>
                  <a:pt x="617653" y="699830"/>
                  <a:pt x="471374" y="707886"/>
                </a:cubicBezTo>
                <a:cubicBezTo>
                  <a:pt x="325095" y="715942"/>
                  <a:pt x="198791" y="668615"/>
                  <a:pt x="0" y="707886"/>
                </a:cubicBezTo>
                <a:cubicBezTo>
                  <a:pt x="-5718" y="580285"/>
                  <a:pt x="18102" y="462545"/>
                  <a:pt x="0" y="353943"/>
                </a:cubicBezTo>
                <a:cubicBezTo>
                  <a:pt x="-18102" y="245341"/>
                  <a:pt x="32002" y="163086"/>
                  <a:pt x="0" y="0"/>
                </a:cubicBezTo>
                <a:close/>
              </a:path>
            </a:pathLst>
          </a:custGeom>
          <a:noFill/>
          <a:ln w="444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小樹林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DF432D35-5C29-B929-3052-484F76074F86}"/>
              </a:ext>
            </a:extLst>
          </p:cNvPr>
          <p:cNvGrpSpPr/>
          <p:nvPr/>
        </p:nvGrpSpPr>
        <p:grpSpPr>
          <a:xfrm>
            <a:off x="4201436" y="1120426"/>
            <a:ext cx="4333660" cy="4382679"/>
            <a:chOff x="3913061" y="855784"/>
            <a:chExt cx="4697546" cy="4750681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03611142-AF96-EACF-1CD6-4562E78CCAEA}"/>
                </a:ext>
              </a:extLst>
            </p:cNvPr>
            <p:cNvSpPr/>
            <p:nvPr/>
          </p:nvSpPr>
          <p:spPr>
            <a:xfrm>
              <a:off x="3913061" y="987739"/>
              <a:ext cx="4545146" cy="4545146"/>
            </a:xfrm>
            <a:custGeom>
              <a:avLst/>
              <a:gdLst>
                <a:gd name="connsiteX0" fmla="*/ 0 w 4545146"/>
                <a:gd name="connsiteY0" fmla="*/ 2272573 h 4545146"/>
                <a:gd name="connsiteX1" fmla="*/ 2272573 w 4545146"/>
                <a:gd name="connsiteY1" fmla="*/ 0 h 4545146"/>
                <a:gd name="connsiteX2" fmla="*/ 4545146 w 4545146"/>
                <a:gd name="connsiteY2" fmla="*/ 2272573 h 4545146"/>
                <a:gd name="connsiteX3" fmla="*/ 2272573 w 4545146"/>
                <a:gd name="connsiteY3" fmla="*/ 4545146 h 4545146"/>
                <a:gd name="connsiteX4" fmla="*/ 0 w 4545146"/>
                <a:gd name="connsiteY4" fmla="*/ 2272573 h 4545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5146" h="4545146" extrusionOk="0">
                  <a:moveTo>
                    <a:pt x="0" y="2272573"/>
                  </a:moveTo>
                  <a:cubicBezTo>
                    <a:pt x="-176502" y="908596"/>
                    <a:pt x="908573" y="40869"/>
                    <a:pt x="2272573" y="0"/>
                  </a:cubicBezTo>
                  <a:cubicBezTo>
                    <a:pt x="3583177" y="11683"/>
                    <a:pt x="4478300" y="1019592"/>
                    <a:pt x="4545146" y="2272573"/>
                  </a:cubicBezTo>
                  <a:cubicBezTo>
                    <a:pt x="4489958" y="3581574"/>
                    <a:pt x="3491403" y="4745660"/>
                    <a:pt x="2272573" y="4545146"/>
                  </a:cubicBezTo>
                  <a:cubicBezTo>
                    <a:pt x="920090" y="4491869"/>
                    <a:pt x="19029" y="3536772"/>
                    <a:pt x="0" y="2272573"/>
                  </a:cubicBezTo>
                  <a:close/>
                </a:path>
              </a:pathLst>
            </a:custGeom>
            <a:noFill/>
            <a:ln w="34925">
              <a:solidFill>
                <a:srgbClr val="C00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B09C528F-8DF5-8C6C-93A7-991E073C4755}"/>
                </a:ext>
              </a:extLst>
            </p:cNvPr>
            <p:cNvSpPr/>
            <p:nvPr/>
          </p:nvSpPr>
          <p:spPr>
            <a:xfrm>
              <a:off x="4039328" y="855784"/>
              <a:ext cx="4545146" cy="4545146"/>
            </a:xfrm>
            <a:custGeom>
              <a:avLst/>
              <a:gdLst>
                <a:gd name="connsiteX0" fmla="*/ 0 w 4545146"/>
                <a:gd name="connsiteY0" fmla="*/ 2272573 h 4545146"/>
                <a:gd name="connsiteX1" fmla="*/ 2272573 w 4545146"/>
                <a:gd name="connsiteY1" fmla="*/ 0 h 4545146"/>
                <a:gd name="connsiteX2" fmla="*/ 4545146 w 4545146"/>
                <a:gd name="connsiteY2" fmla="*/ 2272573 h 4545146"/>
                <a:gd name="connsiteX3" fmla="*/ 2272573 w 4545146"/>
                <a:gd name="connsiteY3" fmla="*/ 4545146 h 4545146"/>
                <a:gd name="connsiteX4" fmla="*/ 0 w 4545146"/>
                <a:gd name="connsiteY4" fmla="*/ 2272573 h 4545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5146" h="4545146" extrusionOk="0">
                  <a:moveTo>
                    <a:pt x="0" y="2272573"/>
                  </a:moveTo>
                  <a:cubicBezTo>
                    <a:pt x="-176502" y="908596"/>
                    <a:pt x="908573" y="40869"/>
                    <a:pt x="2272573" y="0"/>
                  </a:cubicBezTo>
                  <a:cubicBezTo>
                    <a:pt x="3583177" y="11683"/>
                    <a:pt x="4478300" y="1019592"/>
                    <a:pt x="4545146" y="2272573"/>
                  </a:cubicBezTo>
                  <a:cubicBezTo>
                    <a:pt x="4489958" y="3581574"/>
                    <a:pt x="3491403" y="4745660"/>
                    <a:pt x="2272573" y="4545146"/>
                  </a:cubicBezTo>
                  <a:cubicBezTo>
                    <a:pt x="920090" y="4491869"/>
                    <a:pt x="19029" y="3536772"/>
                    <a:pt x="0" y="2272573"/>
                  </a:cubicBezTo>
                  <a:close/>
                </a:path>
              </a:pathLst>
            </a:custGeom>
            <a:noFill/>
            <a:ln w="34925">
              <a:solidFill>
                <a:srgbClr val="C00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71C0CF61-3088-396F-B7B1-44A9331615A1}"/>
                </a:ext>
              </a:extLst>
            </p:cNvPr>
            <p:cNvSpPr/>
            <p:nvPr/>
          </p:nvSpPr>
          <p:spPr>
            <a:xfrm>
              <a:off x="4065461" y="1061319"/>
              <a:ext cx="4545146" cy="4545146"/>
            </a:xfrm>
            <a:custGeom>
              <a:avLst/>
              <a:gdLst>
                <a:gd name="connsiteX0" fmla="*/ 0 w 4545146"/>
                <a:gd name="connsiteY0" fmla="*/ 2272573 h 4545146"/>
                <a:gd name="connsiteX1" fmla="*/ 2272573 w 4545146"/>
                <a:gd name="connsiteY1" fmla="*/ 0 h 4545146"/>
                <a:gd name="connsiteX2" fmla="*/ 4545146 w 4545146"/>
                <a:gd name="connsiteY2" fmla="*/ 2272573 h 4545146"/>
                <a:gd name="connsiteX3" fmla="*/ 2272573 w 4545146"/>
                <a:gd name="connsiteY3" fmla="*/ 4545146 h 4545146"/>
                <a:gd name="connsiteX4" fmla="*/ 0 w 4545146"/>
                <a:gd name="connsiteY4" fmla="*/ 2272573 h 4545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5146" h="4545146" extrusionOk="0">
                  <a:moveTo>
                    <a:pt x="0" y="2272573"/>
                  </a:moveTo>
                  <a:cubicBezTo>
                    <a:pt x="-176502" y="908596"/>
                    <a:pt x="908573" y="40869"/>
                    <a:pt x="2272573" y="0"/>
                  </a:cubicBezTo>
                  <a:cubicBezTo>
                    <a:pt x="3583177" y="11683"/>
                    <a:pt x="4478300" y="1019592"/>
                    <a:pt x="4545146" y="2272573"/>
                  </a:cubicBezTo>
                  <a:cubicBezTo>
                    <a:pt x="4489958" y="3581574"/>
                    <a:pt x="3491403" y="4745660"/>
                    <a:pt x="2272573" y="4545146"/>
                  </a:cubicBezTo>
                  <a:cubicBezTo>
                    <a:pt x="920090" y="4491869"/>
                    <a:pt x="19029" y="3536772"/>
                    <a:pt x="0" y="2272573"/>
                  </a:cubicBezTo>
                  <a:close/>
                </a:path>
              </a:pathLst>
            </a:custGeom>
            <a:noFill/>
            <a:ln w="34925">
              <a:solidFill>
                <a:srgbClr val="C00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A915FEDD-C974-4E44-87ED-09272FEEB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" b="182"/>
          <a:stretch/>
        </p:blipFill>
        <p:spPr>
          <a:xfrm>
            <a:off x="7826074" y="4369479"/>
            <a:ext cx="4115822" cy="20629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4" name="接點: 弧形 13">
            <a:extLst>
              <a:ext uri="{FF2B5EF4-FFF2-40B4-BE49-F238E27FC236}">
                <a16:creationId xmlns:a16="http://schemas.microsoft.com/office/drawing/2014/main" id="{DC33CCF4-2D05-BBB1-C140-881D13D3DAD0}"/>
              </a:ext>
            </a:extLst>
          </p:cNvPr>
          <p:cNvCxnSpPr>
            <a:cxnSpLocks/>
            <a:endCxn id="9" idx="0"/>
          </p:cNvCxnSpPr>
          <p:nvPr/>
        </p:nvCxnSpPr>
        <p:spPr>
          <a:xfrm rot="5400000" flipH="1" flipV="1">
            <a:off x="4566255" y="-573068"/>
            <a:ext cx="154705" cy="3541695"/>
          </a:xfrm>
          <a:prstGeom prst="curvedConnector3">
            <a:avLst>
              <a:gd name="adj1" fmla="val 247765"/>
            </a:avLst>
          </a:prstGeom>
          <a:ln w="25400">
            <a:solidFill>
              <a:srgbClr val="C0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接點: 弧形 33">
            <a:extLst>
              <a:ext uri="{FF2B5EF4-FFF2-40B4-BE49-F238E27FC236}">
                <a16:creationId xmlns:a16="http://schemas.microsoft.com/office/drawing/2014/main" id="{36B9E6EA-295C-09C1-911E-00B88A14FC49}"/>
              </a:ext>
            </a:extLst>
          </p:cNvPr>
          <p:cNvCxnSpPr>
            <a:cxnSpLocks/>
            <a:stCxn id="10" idx="6"/>
            <a:endCxn id="4" idx="0"/>
          </p:cNvCxnSpPr>
          <p:nvPr/>
        </p:nvCxnSpPr>
        <p:spPr>
          <a:xfrm>
            <a:off x="8535096" y="3406573"/>
            <a:ext cx="1348889" cy="962906"/>
          </a:xfrm>
          <a:prstGeom prst="curvedConnector2">
            <a:avLst/>
          </a:prstGeom>
          <a:ln w="25400">
            <a:solidFill>
              <a:srgbClr val="C0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>
            <a:extLst>
              <a:ext uri="{FF2B5EF4-FFF2-40B4-BE49-F238E27FC236}">
                <a16:creationId xmlns:a16="http://schemas.microsoft.com/office/drawing/2014/main" id="{DE232F85-FD08-7404-707C-49CF1EBD35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" r="3140"/>
          <a:stretch/>
        </p:blipFill>
        <p:spPr bwMode="auto">
          <a:xfrm>
            <a:off x="794636" y="1275132"/>
            <a:ext cx="4088604" cy="20366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CED0A4B-B90B-610B-F50C-393E0E73DD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47" r="35212"/>
          <a:stretch/>
        </p:blipFill>
        <p:spPr bwMode="auto">
          <a:xfrm>
            <a:off x="5552459" y="1464746"/>
            <a:ext cx="1917116" cy="363815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一張含有 側畫像 的圖片&#10;&#10;自動產生的描述">
            <a:extLst>
              <a:ext uri="{FF2B5EF4-FFF2-40B4-BE49-F238E27FC236}">
                <a16:creationId xmlns:a16="http://schemas.microsoft.com/office/drawing/2014/main" id="{D28473E0-77CA-A95A-58B9-7BEA3AD1C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07317" y="5210085"/>
            <a:ext cx="1882132" cy="1647914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B97567B-E2B4-1ADD-12DA-4930D6CA9B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66" y="3936787"/>
            <a:ext cx="2171022" cy="203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43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手繪多邊形: 圖案 41">
            <a:extLst>
              <a:ext uri="{FF2B5EF4-FFF2-40B4-BE49-F238E27FC236}">
                <a16:creationId xmlns:a16="http://schemas.microsoft.com/office/drawing/2014/main" id="{6EBD4F8D-56D1-60AE-2BB0-2C805BCAEF4B}"/>
              </a:ext>
            </a:extLst>
          </p:cNvPr>
          <p:cNvSpPr/>
          <p:nvPr/>
        </p:nvSpPr>
        <p:spPr>
          <a:xfrm>
            <a:off x="3276626" y="2046650"/>
            <a:ext cx="2952245" cy="158358"/>
          </a:xfrm>
          <a:custGeom>
            <a:avLst/>
            <a:gdLst>
              <a:gd name="connsiteX0" fmla="*/ 0 w 2952245"/>
              <a:gd name="connsiteY0" fmla="*/ 65982 h 158358"/>
              <a:gd name="connsiteX1" fmla="*/ 21900 w 2952245"/>
              <a:gd name="connsiteY1" fmla="*/ 60703 h 158358"/>
              <a:gd name="connsiteX2" fmla="*/ 61322 w 2952245"/>
              <a:gd name="connsiteY2" fmla="*/ 73900 h 158358"/>
              <a:gd name="connsiteX3" fmla="*/ 96364 w 2952245"/>
              <a:gd name="connsiteY3" fmla="*/ 84457 h 158358"/>
              <a:gd name="connsiteX4" fmla="*/ 183967 w 2952245"/>
              <a:gd name="connsiteY4" fmla="*/ 100293 h 158358"/>
              <a:gd name="connsiteX5" fmla="*/ 354795 w 2952245"/>
              <a:gd name="connsiteY5" fmla="*/ 129325 h 158358"/>
              <a:gd name="connsiteX6" fmla="*/ 604465 w 2952245"/>
              <a:gd name="connsiteY6" fmla="*/ 118768 h 158358"/>
              <a:gd name="connsiteX7" fmla="*/ 801573 w 2952245"/>
              <a:gd name="connsiteY7" fmla="*/ 92375 h 158358"/>
              <a:gd name="connsiteX8" fmla="*/ 1042484 w 2952245"/>
              <a:gd name="connsiteY8" fmla="*/ 63343 h 158358"/>
              <a:gd name="connsiteX9" fmla="*/ 1134468 w 2952245"/>
              <a:gd name="connsiteY9" fmla="*/ 58064 h 158358"/>
              <a:gd name="connsiteX10" fmla="*/ 1375378 w 2952245"/>
              <a:gd name="connsiteY10" fmla="*/ 68621 h 158358"/>
              <a:gd name="connsiteX11" fmla="*/ 1480502 w 2952245"/>
              <a:gd name="connsiteY11" fmla="*/ 97654 h 158358"/>
              <a:gd name="connsiteX12" fmla="*/ 1568106 w 2952245"/>
              <a:gd name="connsiteY12" fmla="*/ 108211 h 158358"/>
              <a:gd name="connsiteX13" fmla="*/ 1800256 w 2952245"/>
              <a:gd name="connsiteY13" fmla="*/ 150440 h 158358"/>
              <a:gd name="connsiteX14" fmla="*/ 1979843 w 2952245"/>
              <a:gd name="connsiteY14" fmla="*/ 158358 h 158358"/>
              <a:gd name="connsiteX15" fmla="*/ 2417862 w 2952245"/>
              <a:gd name="connsiteY15" fmla="*/ 150440 h 158358"/>
              <a:gd name="connsiteX16" fmla="*/ 2798938 w 2952245"/>
              <a:gd name="connsiteY16" fmla="*/ 58064 h 158358"/>
              <a:gd name="connsiteX17" fmla="*/ 2899682 w 2952245"/>
              <a:gd name="connsiteY17" fmla="*/ 21114 h 158358"/>
              <a:gd name="connsiteX18" fmla="*/ 2952245 w 2952245"/>
              <a:gd name="connsiteY18" fmla="*/ 0 h 158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52245" h="158358" extrusionOk="0">
                <a:moveTo>
                  <a:pt x="0" y="65982"/>
                </a:moveTo>
                <a:cubicBezTo>
                  <a:pt x="5735" y="63184"/>
                  <a:pt x="14787" y="59047"/>
                  <a:pt x="21900" y="60703"/>
                </a:cubicBezTo>
                <a:cubicBezTo>
                  <a:pt x="39154" y="63808"/>
                  <a:pt x="46594" y="69045"/>
                  <a:pt x="61322" y="73900"/>
                </a:cubicBezTo>
                <a:cubicBezTo>
                  <a:pt x="72932" y="78915"/>
                  <a:pt x="82818" y="84384"/>
                  <a:pt x="96364" y="84457"/>
                </a:cubicBezTo>
                <a:cubicBezTo>
                  <a:pt x="129532" y="89205"/>
                  <a:pt x="154680" y="96195"/>
                  <a:pt x="183967" y="100293"/>
                </a:cubicBezTo>
                <a:cubicBezTo>
                  <a:pt x="320573" y="123593"/>
                  <a:pt x="243413" y="129457"/>
                  <a:pt x="354795" y="129325"/>
                </a:cubicBezTo>
                <a:cubicBezTo>
                  <a:pt x="433708" y="127873"/>
                  <a:pt x="509627" y="138755"/>
                  <a:pt x="604465" y="118768"/>
                </a:cubicBezTo>
                <a:cubicBezTo>
                  <a:pt x="658868" y="121449"/>
                  <a:pt x="743690" y="93814"/>
                  <a:pt x="801573" y="92375"/>
                </a:cubicBezTo>
                <a:cubicBezTo>
                  <a:pt x="857721" y="83124"/>
                  <a:pt x="1021909" y="63761"/>
                  <a:pt x="1042484" y="63343"/>
                </a:cubicBezTo>
                <a:cubicBezTo>
                  <a:pt x="1070508" y="61241"/>
                  <a:pt x="1088739" y="62915"/>
                  <a:pt x="1134468" y="58064"/>
                </a:cubicBezTo>
                <a:cubicBezTo>
                  <a:pt x="1211230" y="75928"/>
                  <a:pt x="1292293" y="59693"/>
                  <a:pt x="1375378" y="68621"/>
                </a:cubicBezTo>
                <a:cubicBezTo>
                  <a:pt x="1418924" y="70805"/>
                  <a:pt x="1437924" y="94308"/>
                  <a:pt x="1480502" y="97654"/>
                </a:cubicBezTo>
                <a:cubicBezTo>
                  <a:pt x="1511226" y="102589"/>
                  <a:pt x="1541030" y="98236"/>
                  <a:pt x="1568106" y="108211"/>
                </a:cubicBezTo>
                <a:cubicBezTo>
                  <a:pt x="1703117" y="139496"/>
                  <a:pt x="1670649" y="142402"/>
                  <a:pt x="1800256" y="150440"/>
                </a:cubicBezTo>
                <a:cubicBezTo>
                  <a:pt x="1844223" y="159731"/>
                  <a:pt x="1927077" y="161080"/>
                  <a:pt x="1979843" y="158358"/>
                </a:cubicBezTo>
                <a:cubicBezTo>
                  <a:pt x="2148344" y="149942"/>
                  <a:pt x="2285831" y="139415"/>
                  <a:pt x="2417862" y="150440"/>
                </a:cubicBezTo>
                <a:cubicBezTo>
                  <a:pt x="2501693" y="142970"/>
                  <a:pt x="2736009" y="91145"/>
                  <a:pt x="2798938" y="58064"/>
                </a:cubicBezTo>
                <a:cubicBezTo>
                  <a:pt x="2830155" y="44750"/>
                  <a:pt x="2862667" y="34823"/>
                  <a:pt x="2899682" y="21114"/>
                </a:cubicBezTo>
                <a:cubicBezTo>
                  <a:pt x="2952396" y="1810"/>
                  <a:pt x="2941021" y="15589"/>
                  <a:pt x="2952245" y="0"/>
                </a:cubicBezTo>
              </a:path>
            </a:pathLst>
          </a:custGeom>
          <a:noFill/>
          <a:ln w="317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392746933">
                  <a:custGeom>
                    <a:avLst/>
                    <a:gdLst>
                      <a:gd name="connsiteX0" fmla="*/ 0 w 3423920"/>
                      <a:gd name="connsiteY0" fmla="*/ 127000 h 304800"/>
                      <a:gd name="connsiteX1" fmla="*/ 25400 w 3423920"/>
                      <a:gd name="connsiteY1" fmla="*/ 116840 h 304800"/>
                      <a:gd name="connsiteX2" fmla="*/ 71120 w 3423920"/>
                      <a:gd name="connsiteY2" fmla="*/ 142240 h 304800"/>
                      <a:gd name="connsiteX3" fmla="*/ 111760 w 3423920"/>
                      <a:gd name="connsiteY3" fmla="*/ 162560 h 304800"/>
                      <a:gd name="connsiteX4" fmla="*/ 213360 w 3423920"/>
                      <a:gd name="connsiteY4" fmla="*/ 193040 h 304800"/>
                      <a:gd name="connsiteX5" fmla="*/ 411480 w 3423920"/>
                      <a:gd name="connsiteY5" fmla="*/ 248920 h 304800"/>
                      <a:gd name="connsiteX6" fmla="*/ 701040 w 3423920"/>
                      <a:gd name="connsiteY6" fmla="*/ 228600 h 304800"/>
                      <a:gd name="connsiteX7" fmla="*/ 929640 w 3423920"/>
                      <a:gd name="connsiteY7" fmla="*/ 177800 h 304800"/>
                      <a:gd name="connsiteX8" fmla="*/ 1209040 w 3423920"/>
                      <a:gd name="connsiteY8" fmla="*/ 121920 h 304800"/>
                      <a:gd name="connsiteX9" fmla="*/ 1315720 w 3423920"/>
                      <a:gd name="connsiteY9" fmla="*/ 111760 h 304800"/>
                      <a:gd name="connsiteX10" fmla="*/ 1595120 w 3423920"/>
                      <a:gd name="connsiteY10" fmla="*/ 132080 h 304800"/>
                      <a:gd name="connsiteX11" fmla="*/ 1717040 w 3423920"/>
                      <a:gd name="connsiteY11" fmla="*/ 187960 h 304800"/>
                      <a:gd name="connsiteX12" fmla="*/ 1818640 w 3423920"/>
                      <a:gd name="connsiteY12" fmla="*/ 208280 h 304800"/>
                      <a:gd name="connsiteX13" fmla="*/ 2087880 w 3423920"/>
                      <a:gd name="connsiteY13" fmla="*/ 289560 h 304800"/>
                      <a:gd name="connsiteX14" fmla="*/ 2296160 w 3423920"/>
                      <a:gd name="connsiteY14" fmla="*/ 304800 h 304800"/>
                      <a:gd name="connsiteX15" fmla="*/ 2804160 w 3423920"/>
                      <a:gd name="connsiteY15" fmla="*/ 289560 h 304800"/>
                      <a:gd name="connsiteX16" fmla="*/ 3246120 w 3423920"/>
                      <a:gd name="connsiteY16" fmla="*/ 111760 h 304800"/>
                      <a:gd name="connsiteX17" fmla="*/ 3362960 w 3423920"/>
                      <a:gd name="connsiteY17" fmla="*/ 40640 h 304800"/>
                      <a:gd name="connsiteX18" fmla="*/ 3423920 w 3423920"/>
                      <a:gd name="connsiteY18" fmla="*/ 0 h 304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423920" h="304800">
                        <a:moveTo>
                          <a:pt x="0" y="127000"/>
                        </a:moveTo>
                        <a:cubicBezTo>
                          <a:pt x="8467" y="123613"/>
                          <a:pt x="16484" y="114929"/>
                          <a:pt x="25400" y="116840"/>
                        </a:cubicBezTo>
                        <a:cubicBezTo>
                          <a:pt x="42447" y="120493"/>
                          <a:pt x="55712" y="134083"/>
                          <a:pt x="71120" y="142240"/>
                        </a:cubicBezTo>
                        <a:cubicBezTo>
                          <a:pt x="84506" y="149326"/>
                          <a:pt x="97497" y="157466"/>
                          <a:pt x="111760" y="162560"/>
                        </a:cubicBezTo>
                        <a:cubicBezTo>
                          <a:pt x="145058" y="174452"/>
                          <a:pt x="179598" y="182536"/>
                          <a:pt x="213360" y="193040"/>
                        </a:cubicBezTo>
                        <a:cubicBezTo>
                          <a:pt x="377230" y="244022"/>
                          <a:pt x="289383" y="222756"/>
                          <a:pt x="411480" y="248920"/>
                        </a:cubicBezTo>
                        <a:cubicBezTo>
                          <a:pt x="508000" y="242147"/>
                          <a:pt x="605181" y="241757"/>
                          <a:pt x="701040" y="228600"/>
                        </a:cubicBezTo>
                        <a:cubicBezTo>
                          <a:pt x="778374" y="217986"/>
                          <a:pt x="853410" y="194597"/>
                          <a:pt x="929640" y="177800"/>
                        </a:cubicBezTo>
                        <a:cubicBezTo>
                          <a:pt x="999627" y="162379"/>
                          <a:pt x="1182064" y="124489"/>
                          <a:pt x="1209040" y="121920"/>
                        </a:cubicBezTo>
                        <a:lnTo>
                          <a:pt x="1315720" y="111760"/>
                        </a:lnTo>
                        <a:cubicBezTo>
                          <a:pt x="1408853" y="118533"/>
                          <a:pt x="1502419" y="120844"/>
                          <a:pt x="1595120" y="132080"/>
                        </a:cubicBezTo>
                        <a:cubicBezTo>
                          <a:pt x="1647785" y="138464"/>
                          <a:pt x="1667244" y="171361"/>
                          <a:pt x="1717040" y="187960"/>
                        </a:cubicBezTo>
                        <a:cubicBezTo>
                          <a:pt x="1749805" y="198882"/>
                          <a:pt x="1785432" y="198792"/>
                          <a:pt x="1818640" y="208280"/>
                        </a:cubicBezTo>
                        <a:cubicBezTo>
                          <a:pt x="1979324" y="254190"/>
                          <a:pt x="1936727" y="261439"/>
                          <a:pt x="2087880" y="289560"/>
                        </a:cubicBezTo>
                        <a:cubicBezTo>
                          <a:pt x="2144717" y="300134"/>
                          <a:pt x="2240576" y="302273"/>
                          <a:pt x="2296160" y="304800"/>
                        </a:cubicBezTo>
                        <a:cubicBezTo>
                          <a:pt x="2465493" y="299720"/>
                          <a:pt x="2635542" y="305918"/>
                          <a:pt x="2804160" y="289560"/>
                        </a:cubicBezTo>
                        <a:cubicBezTo>
                          <a:pt x="2916489" y="278662"/>
                          <a:pt x="3179869" y="152086"/>
                          <a:pt x="3246120" y="111760"/>
                        </a:cubicBezTo>
                        <a:cubicBezTo>
                          <a:pt x="3285067" y="88053"/>
                          <a:pt x="3323661" y="63757"/>
                          <a:pt x="3362960" y="40640"/>
                        </a:cubicBezTo>
                        <a:cubicBezTo>
                          <a:pt x="3423958" y="4759"/>
                          <a:pt x="3409031" y="29778"/>
                          <a:pt x="342392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15CF468-13EB-CD55-8535-A3BB7925711D}"/>
              </a:ext>
            </a:extLst>
          </p:cNvPr>
          <p:cNvSpPr txBox="1"/>
          <p:nvPr/>
        </p:nvSpPr>
        <p:spPr>
          <a:xfrm>
            <a:off x="918714" y="412556"/>
            <a:ext cx="1755835" cy="1015663"/>
          </a:xfrm>
          <a:custGeom>
            <a:avLst/>
            <a:gdLst>
              <a:gd name="connsiteX0" fmla="*/ 0 w 1755835"/>
              <a:gd name="connsiteY0" fmla="*/ 0 h 1015663"/>
              <a:gd name="connsiteX1" fmla="*/ 567720 w 1755835"/>
              <a:gd name="connsiteY1" fmla="*/ 0 h 1015663"/>
              <a:gd name="connsiteX2" fmla="*/ 1100323 w 1755835"/>
              <a:gd name="connsiteY2" fmla="*/ 0 h 1015663"/>
              <a:gd name="connsiteX3" fmla="*/ 1755835 w 1755835"/>
              <a:gd name="connsiteY3" fmla="*/ 0 h 1015663"/>
              <a:gd name="connsiteX4" fmla="*/ 1755835 w 1755835"/>
              <a:gd name="connsiteY4" fmla="*/ 497675 h 1015663"/>
              <a:gd name="connsiteX5" fmla="*/ 1755835 w 1755835"/>
              <a:gd name="connsiteY5" fmla="*/ 1015663 h 1015663"/>
              <a:gd name="connsiteX6" fmla="*/ 1205673 w 1755835"/>
              <a:gd name="connsiteY6" fmla="*/ 1015663 h 1015663"/>
              <a:gd name="connsiteX7" fmla="*/ 655512 w 1755835"/>
              <a:gd name="connsiteY7" fmla="*/ 1015663 h 1015663"/>
              <a:gd name="connsiteX8" fmla="*/ 0 w 1755835"/>
              <a:gd name="connsiteY8" fmla="*/ 1015663 h 1015663"/>
              <a:gd name="connsiteX9" fmla="*/ 0 w 1755835"/>
              <a:gd name="connsiteY9" fmla="*/ 538301 h 1015663"/>
              <a:gd name="connsiteX10" fmla="*/ 0 w 1755835"/>
              <a:gd name="connsiteY10" fmla="*/ 0 h 1015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5835" h="1015663" extrusionOk="0">
                <a:moveTo>
                  <a:pt x="0" y="0"/>
                </a:moveTo>
                <a:cubicBezTo>
                  <a:pt x="119847" y="-18704"/>
                  <a:pt x="448055" y="65579"/>
                  <a:pt x="567720" y="0"/>
                </a:cubicBezTo>
                <a:cubicBezTo>
                  <a:pt x="687385" y="-65579"/>
                  <a:pt x="946544" y="33952"/>
                  <a:pt x="1100323" y="0"/>
                </a:cubicBezTo>
                <a:cubicBezTo>
                  <a:pt x="1254102" y="-33952"/>
                  <a:pt x="1580727" y="11332"/>
                  <a:pt x="1755835" y="0"/>
                </a:cubicBezTo>
                <a:cubicBezTo>
                  <a:pt x="1756081" y="229384"/>
                  <a:pt x="1726857" y="294967"/>
                  <a:pt x="1755835" y="497675"/>
                </a:cubicBezTo>
                <a:cubicBezTo>
                  <a:pt x="1784813" y="700384"/>
                  <a:pt x="1729287" y="893082"/>
                  <a:pt x="1755835" y="1015663"/>
                </a:cubicBezTo>
                <a:cubicBezTo>
                  <a:pt x="1572663" y="1059281"/>
                  <a:pt x="1470394" y="968749"/>
                  <a:pt x="1205673" y="1015663"/>
                </a:cubicBezTo>
                <a:cubicBezTo>
                  <a:pt x="940952" y="1062577"/>
                  <a:pt x="788454" y="1000150"/>
                  <a:pt x="655512" y="1015663"/>
                </a:cubicBezTo>
                <a:cubicBezTo>
                  <a:pt x="522570" y="1031176"/>
                  <a:pt x="205699" y="975359"/>
                  <a:pt x="0" y="1015663"/>
                </a:cubicBezTo>
                <a:cubicBezTo>
                  <a:pt x="-15171" y="892885"/>
                  <a:pt x="45249" y="730145"/>
                  <a:pt x="0" y="538301"/>
                </a:cubicBezTo>
                <a:cubicBezTo>
                  <a:pt x="-45249" y="346457"/>
                  <a:pt x="15211" y="144006"/>
                  <a:pt x="0" y="0"/>
                </a:cubicBezTo>
                <a:close/>
              </a:path>
            </a:pathLst>
          </a:custGeom>
          <a:noFill/>
          <a:ln w="444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</a:p>
        </p:txBody>
      </p:sp>
      <p:sp>
        <p:nvSpPr>
          <p:cNvPr id="12" name="流程圖: 接點 11">
            <a:extLst>
              <a:ext uri="{FF2B5EF4-FFF2-40B4-BE49-F238E27FC236}">
                <a16:creationId xmlns:a16="http://schemas.microsoft.com/office/drawing/2014/main" id="{A9E6F559-BF2F-F4E4-241F-EBF278ADE843}"/>
              </a:ext>
            </a:extLst>
          </p:cNvPr>
          <p:cNvSpPr/>
          <p:nvPr/>
        </p:nvSpPr>
        <p:spPr>
          <a:xfrm>
            <a:off x="3002310" y="1517759"/>
            <a:ext cx="678736" cy="707629"/>
          </a:xfrm>
          <a:custGeom>
            <a:avLst/>
            <a:gdLst>
              <a:gd name="connsiteX0" fmla="*/ 0 w 678736"/>
              <a:gd name="connsiteY0" fmla="*/ 353815 h 707629"/>
              <a:gd name="connsiteX1" fmla="*/ 339368 w 678736"/>
              <a:gd name="connsiteY1" fmla="*/ 0 h 707629"/>
              <a:gd name="connsiteX2" fmla="*/ 678736 w 678736"/>
              <a:gd name="connsiteY2" fmla="*/ 353815 h 707629"/>
              <a:gd name="connsiteX3" fmla="*/ 339368 w 678736"/>
              <a:gd name="connsiteY3" fmla="*/ 707630 h 707629"/>
              <a:gd name="connsiteX4" fmla="*/ 0 w 678736"/>
              <a:gd name="connsiteY4" fmla="*/ 353815 h 70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736" h="707629" fill="none" extrusionOk="0">
                <a:moveTo>
                  <a:pt x="0" y="353815"/>
                </a:moveTo>
                <a:cubicBezTo>
                  <a:pt x="-20298" y="159696"/>
                  <a:pt x="132832" y="34116"/>
                  <a:pt x="339368" y="0"/>
                </a:cubicBezTo>
                <a:cubicBezTo>
                  <a:pt x="540022" y="-38786"/>
                  <a:pt x="639283" y="185968"/>
                  <a:pt x="678736" y="353815"/>
                </a:cubicBezTo>
                <a:cubicBezTo>
                  <a:pt x="637502" y="557769"/>
                  <a:pt x="549239" y="676996"/>
                  <a:pt x="339368" y="707630"/>
                </a:cubicBezTo>
                <a:cubicBezTo>
                  <a:pt x="176968" y="656858"/>
                  <a:pt x="-38639" y="552868"/>
                  <a:pt x="0" y="353815"/>
                </a:cubicBezTo>
                <a:close/>
              </a:path>
              <a:path w="678736" h="707629" stroke="0" extrusionOk="0">
                <a:moveTo>
                  <a:pt x="0" y="353815"/>
                </a:moveTo>
                <a:cubicBezTo>
                  <a:pt x="-15151" y="114683"/>
                  <a:pt x="137224" y="-2824"/>
                  <a:pt x="339368" y="0"/>
                </a:cubicBezTo>
                <a:cubicBezTo>
                  <a:pt x="531143" y="3272"/>
                  <a:pt x="715715" y="145103"/>
                  <a:pt x="678736" y="353815"/>
                </a:cubicBezTo>
                <a:cubicBezTo>
                  <a:pt x="658223" y="532130"/>
                  <a:pt x="516054" y="675471"/>
                  <a:pt x="339368" y="707630"/>
                </a:cubicBezTo>
                <a:cubicBezTo>
                  <a:pt x="108130" y="743069"/>
                  <a:pt x="39102" y="586278"/>
                  <a:pt x="0" y="353815"/>
                </a:cubicBezTo>
                <a:close/>
              </a:path>
            </a:pathLst>
          </a:custGeom>
          <a:solidFill>
            <a:schemeClr val="tx1"/>
          </a:solidFill>
          <a:ln w="381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55301852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latin typeface="Segoe Script" panose="030B0504020000000003" pitchFamily="66" charset="0"/>
              </a:rPr>
              <a:t>1</a:t>
            </a:r>
            <a:endParaRPr lang="zh-TW" altLang="en-US" sz="4400" b="1" dirty="0">
              <a:latin typeface="Segoe Script" panose="030B0504020000000003" pitchFamily="66" charset="0"/>
            </a:endParaRPr>
          </a:p>
        </p:txBody>
      </p:sp>
      <p:sp>
        <p:nvSpPr>
          <p:cNvPr id="43" name="手繪多邊形: 圖案 42">
            <a:extLst>
              <a:ext uri="{FF2B5EF4-FFF2-40B4-BE49-F238E27FC236}">
                <a16:creationId xmlns:a16="http://schemas.microsoft.com/office/drawing/2014/main" id="{2AC7DA45-C386-D473-99CD-81BDC7D525EC}"/>
              </a:ext>
            </a:extLst>
          </p:cNvPr>
          <p:cNvSpPr/>
          <p:nvPr/>
        </p:nvSpPr>
        <p:spPr>
          <a:xfrm>
            <a:off x="3384616" y="3148723"/>
            <a:ext cx="3016210" cy="158357"/>
          </a:xfrm>
          <a:custGeom>
            <a:avLst/>
            <a:gdLst>
              <a:gd name="connsiteX0" fmla="*/ 0 w 3016210"/>
              <a:gd name="connsiteY0" fmla="*/ 65982 h 158357"/>
              <a:gd name="connsiteX1" fmla="*/ 22375 w 3016210"/>
              <a:gd name="connsiteY1" fmla="*/ 60703 h 158357"/>
              <a:gd name="connsiteX2" fmla="*/ 62651 w 3016210"/>
              <a:gd name="connsiteY2" fmla="*/ 73899 h 158357"/>
              <a:gd name="connsiteX3" fmla="*/ 98451 w 3016210"/>
              <a:gd name="connsiteY3" fmla="*/ 84457 h 158357"/>
              <a:gd name="connsiteX4" fmla="*/ 187953 w 3016210"/>
              <a:gd name="connsiteY4" fmla="*/ 100292 h 158357"/>
              <a:gd name="connsiteX5" fmla="*/ 362482 w 3016210"/>
              <a:gd name="connsiteY5" fmla="*/ 129324 h 158357"/>
              <a:gd name="connsiteX6" fmla="*/ 617562 w 3016210"/>
              <a:gd name="connsiteY6" fmla="*/ 118767 h 158357"/>
              <a:gd name="connsiteX7" fmla="*/ 818941 w 3016210"/>
              <a:gd name="connsiteY7" fmla="*/ 92374 h 158357"/>
              <a:gd name="connsiteX8" fmla="*/ 1065071 w 3016210"/>
              <a:gd name="connsiteY8" fmla="*/ 63342 h 158357"/>
              <a:gd name="connsiteX9" fmla="*/ 1159048 w 3016210"/>
              <a:gd name="connsiteY9" fmla="*/ 58064 h 158357"/>
              <a:gd name="connsiteX10" fmla="*/ 1405177 w 3016210"/>
              <a:gd name="connsiteY10" fmla="*/ 68621 h 158357"/>
              <a:gd name="connsiteX11" fmla="*/ 1512580 w 3016210"/>
              <a:gd name="connsiteY11" fmla="*/ 97653 h 158357"/>
              <a:gd name="connsiteX12" fmla="*/ 1602081 w 3016210"/>
              <a:gd name="connsiteY12" fmla="*/ 108210 h 158357"/>
              <a:gd name="connsiteX13" fmla="*/ 1839261 w 3016210"/>
              <a:gd name="connsiteY13" fmla="*/ 150439 h 158357"/>
              <a:gd name="connsiteX14" fmla="*/ 2022740 w 3016210"/>
              <a:gd name="connsiteY14" fmla="*/ 158357 h 158357"/>
              <a:gd name="connsiteX15" fmla="*/ 2470249 w 3016210"/>
              <a:gd name="connsiteY15" fmla="*/ 150439 h 158357"/>
              <a:gd name="connsiteX16" fmla="*/ 2859581 w 3016210"/>
              <a:gd name="connsiteY16" fmla="*/ 58064 h 158357"/>
              <a:gd name="connsiteX17" fmla="*/ 2962508 w 3016210"/>
              <a:gd name="connsiteY17" fmla="*/ 21114 h 158357"/>
              <a:gd name="connsiteX18" fmla="*/ 3016210 w 3016210"/>
              <a:gd name="connsiteY18" fmla="*/ 0 h 158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16210" h="158357" extrusionOk="0">
                <a:moveTo>
                  <a:pt x="0" y="65982"/>
                </a:moveTo>
                <a:cubicBezTo>
                  <a:pt x="6548" y="63618"/>
                  <a:pt x="14927" y="59240"/>
                  <a:pt x="22375" y="60703"/>
                </a:cubicBezTo>
                <a:cubicBezTo>
                  <a:pt x="39190" y="63450"/>
                  <a:pt x="48181" y="69279"/>
                  <a:pt x="62651" y="73899"/>
                </a:cubicBezTo>
                <a:cubicBezTo>
                  <a:pt x="74505" y="78782"/>
                  <a:pt x="85316" y="82988"/>
                  <a:pt x="98451" y="84457"/>
                </a:cubicBezTo>
                <a:cubicBezTo>
                  <a:pt x="128641" y="90360"/>
                  <a:pt x="157739" y="98495"/>
                  <a:pt x="187953" y="100292"/>
                </a:cubicBezTo>
                <a:cubicBezTo>
                  <a:pt x="327296" y="123373"/>
                  <a:pt x="250051" y="126688"/>
                  <a:pt x="362482" y="129324"/>
                </a:cubicBezTo>
                <a:cubicBezTo>
                  <a:pt x="433922" y="132322"/>
                  <a:pt x="523991" y="135453"/>
                  <a:pt x="617562" y="118767"/>
                </a:cubicBezTo>
                <a:cubicBezTo>
                  <a:pt x="682499" y="115381"/>
                  <a:pt x="755245" y="97890"/>
                  <a:pt x="818941" y="92374"/>
                </a:cubicBezTo>
                <a:cubicBezTo>
                  <a:pt x="878646" y="83788"/>
                  <a:pt x="1043401" y="63963"/>
                  <a:pt x="1065071" y="63342"/>
                </a:cubicBezTo>
                <a:cubicBezTo>
                  <a:pt x="1082268" y="67852"/>
                  <a:pt x="1119247" y="61304"/>
                  <a:pt x="1159048" y="58064"/>
                </a:cubicBezTo>
                <a:cubicBezTo>
                  <a:pt x="1247564" y="65419"/>
                  <a:pt x="1331009" y="60149"/>
                  <a:pt x="1405177" y="68621"/>
                </a:cubicBezTo>
                <a:cubicBezTo>
                  <a:pt x="1451082" y="73146"/>
                  <a:pt x="1469109" y="89694"/>
                  <a:pt x="1512580" y="97653"/>
                </a:cubicBezTo>
                <a:cubicBezTo>
                  <a:pt x="1538334" y="104355"/>
                  <a:pt x="1568662" y="103165"/>
                  <a:pt x="1602081" y="108210"/>
                </a:cubicBezTo>
                <a:cubicBezTo>
                  <a:pt x="1741718" y="133442"/>
                  <a:pt x="1707263" y="137484"/>
                  <a:pt x="1839261" y="150439"/>
                </a:cubicBezTo>
                <a:cubicBezTo>
                  <a:pt x="1879956" y="158057"/>
                  <a:pt x="1967972" y="149676"/>
                  <a:pt x="2022740" y="158357"/>
                </a:cubicBezTo>
                <a:cubicBezTo>
                  <a:pt x="2166307" y="147068"/>
                  <a:pt x="2329969" y="157939"/>
                  <a:pt x="2470249" y="150439"/>
                </a:cubicBezTo>
                <a:cubicBezTo>
                  <a:pt x="2564436" y="153465"/>
                  <a:pt x="2793828" y="73001"/>
                  <a:pt x="2859581" y="58064"/>
                </a:cubicBezTo>
                <a:cubicBezTo>
                  <a:pt x="2892589" y="44930"/>
                  <a:pt x="2925627" y="27375"/>
                  <a:pt x="2962508" y="21114"/>
                </a:cubicBezTo>
                <a:cubicBezTo>
                  <a:pt x="3016350" y="1090"/>
                  <a:pt x="3003386" y="17392"/>
                  <a:pt x="3016210" y="0"/>
                </a:cubicBezTo>
              </a:path>
            </a:pathLst>
          </a:custGeom>
          <a:noFill/>
          <a:ln w="444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392746933">
                  <a:custGeom>
                    <a:avLst/>
                    <a:gdLst>
                      <a:gd name="connsiteX0" fmla="*/ 0 w 3423920"/>
                      <a:gd name="connsiteY0" fmla="*/ 127000 h 304800"/>
                      <a:gd name="connsiteX1" fmla="*/ 25400 w 3423920"/>
                      <a:gd name="connsiteY1" fmla="*/ 116840 h 304800"/>
                      <a:gd name="connsiteX2" fmla="*/ 71120 w 3423920"/>
                      <a:gd name="connsiteY2" fmla="*/ 142240 h 304800"/>
                      <a:gd name="connsiteX3" fmla="*/ 111760 w 3423920"/>
                      <a:gd name="connsiteY3" fmla="*/ 162560 h 304800"/>
                      <a:gd name="connsiteX4" fmla="*/ 213360 w 3423920"/>
                      <a:gd name="connsiteY4" fmla="*/ 193040 h 304800"/>
                      <a:gd name="connsiteX5" fmla="*/ 411480 w 3423920"/>
                      <a:gd name="connsiteY5" fmla="*/ 248920 h 304800"/>
                      <a:gd name="connsiteX6" fmla="*/ 701040 w 3423920"/>
                      <a:gd name="connsiteY6" fmla="*/ 228600 h 304800"/>
                      <a:gd name="connsiteX7" fmla="*/ 929640 w 3423920"/>
                      <a:gd name="connsiteY7" fmla="*/ 177800 h 304800"/>
                      <a:gd name="connsiteX8" fmla="*/ 1209040 w 3423920"/>
                      <a:gd name="connsiteY8" fmla="*/ 121920 h 304800"/>
                      <a:gd name="connsiteX9" fmla="*/ 1315720 w 3423920"/>
                      <a:gd name="connsiteY9" fmla="*/ 111760 h 304800"/>
                      <a:gd name="connsiteX10" fmla="*/ 1595120 w 3423920"/>
                      <a:gd name="connsiteY10" fmla="*/ 132080 h 304800"/>
                      <a:gd name="connsiteX11" fmla="*/ 1717040 w 3423920"/>
                      <a:gd name="connsiteY11" fmla="*/ 187960 h 304800"/>
                      <a:gd name="connsiteX12" fmla="*/ 1818640 w 3423920"/>
                      <a:gd name="connsiteY12" fmla="*/ 208280 h 304800"/>
                      <a:gd name="connsiteX13" fmla="*/ 2087880 w 3423920"/>
                      <a:gd name="connsiteY13" fmla="*/ 289560 h 304800"/>
                      <a:gd name="connsiteX14" fmla="*/ 2296160 w 3423920"/>
                      <a:gd name="connsiteY14" fmla="*/ 304800 h 304800"/>
                      <a:gd name="connsiteX15" fmla="*/ 2804160 w 3423920"/>
                      <a:gd name="connsiteY15" fmla="*/ 289560 h 304800"/>
                      <a:gd name="connsiteX16" fmla="*/ 3246120 w 3423920"/>
                      <a:gd name="connsiteY16" fmla="*/ 111760 h 304800"/>
                      <a:gd name="connsiteX17" fmla="*/ 3362960 w 3423920"/>
                      <a:gd name="connsiteY17" fmla="*/ 40640 h 304800"/>
                      <a:gd name="connsiteX18" fmla="*/ 3423920 w 3423920"/>
                      <a:gd name="connsiteY18" fmla="*/ 0 h 304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423920" h="304800">
                        <a:moveTo>
                          <a:pt x="0" y="127000"/>
                        </a:moveTo>
                        <a:cubicBezTo>
                          <a:pt x="8467" y="123613"/>
                          <a:pt x="16484" y="114929"/>
                          <a:pt x="25400" y="116840"/>
                        </a:cubicBezTo>
                        <a:cubicBezTo>
                          <a:pt x="42447" y="120493"/>
                          <a:pt x="55712" y="134083"/>
                          <a:pt x="71120" y="142240"/>
                        </a:cubicBezTo>
                        <a:cubicBezTo>
                          <a:pt x="84506" y="149326"/>
                          <a:pt x="97497" y="157466"/>
                          <a:pt x="111760" y="162560"/>
                        </a:cubicBezTo>
                        <a:cubicBezTo>
                          <a:pt x="145058" y="174452"/>
                          <a:pt x="179598" y="182536"/>
                          <a:pt x="213360" y="193040"/>
                        </a:cubicBezTo>
                        <a:cubicBezTo>
                          <a:pt x="377230" y="244022"/>
                          <a:pt x="289383" y="222756"/>
                          <a:pt x="411480" y="248920"/>
                        </a:cubicBezTo>
                        <a:cubicBezTo>
                          <a:pt x="508000" y="242147"/>
                          <a:pt x="605181" y="241757"/>
                          <a:pt x="701040" y="228600"/>
                        </a:cubicBezTo>
                        <a:cubicBezTo>
                          <a:pt x="778374" y="217986"/>
                          <a:pt x="853410" y="194597"/>
                          <a:pt x="929640" y="177800"/>
                        </a:cubicBezTo>
                        <a:cubicBezTo>
                          <a:pt x="999627" y="162379"/>
                          <a:pt x="1182064" y="124489"/>
                          <a:pt x="1209040" y="121920"/>
                        </a:cubicBezTo>
                        <a:lnTo>
                          <a:pt x="1315720" y="111760"/>
                        </a:lnTo>
                        <a:cubicBezTo>
                          <a:pt x="1408853" y="118533"/>
                          <a:pt x="1502419" y="120844"/>
                          <a:pt x="1595120" y="132080"/>
                        </a:cubicBezTo>
                        <a:cubicBezTo>
                          <a:pt x="1647785" y="138464"/>
                          <a:pt x="1667244" y="171361"/>
                          <a:pt x="1717040" y="187960"/>
                        </a:cubicBezTo>
                        <a:cubicBezTo>
                          <a:pt x="1749805" y="198882"/>
                          <a:pt x="1785432" y="198792"/>
                          <a:pt x="1818640" y="208280"/>
                        </a:cubicBezTo>
                        <a:cubicBezTo>
                          <a:pt x="1979324" y="254190"/>
                          <a:pt x="1936727" y="261439"/>
                          <a:pt x="2087880" y="289560"/>
                        </a:cubicBezTo>
                        <a:cubicBezTo>
                          <a:pt x="2144717" y="300134"/>
                          <a:pt x="2240576" y="302273"/>
                          <a:pt x="2296160" y="304800"/>
                        </a:cubicBezTo>
                        <a:cubicBezTo>
                          <a:pt x="2465493" y="299720"/>
                          <a:pt x="2635542" y="305918"/>
                          <a:pt x="2804160" y="289560"/>
                        </a:cubicBezTo>
                        <a:cubicBezTo>
                          <a:pt x="2916489" y="278662"/>
                          <a:pt x="3179869" y="152086"/>
                          <a:pt x="3246120" y="111760"/>
                        </a:cubicBezTo>
                        <a:cubicBezTo>
                          <a:pt x="3285067" y="88053"/>
                          <a:pt x="3323661" y="63757"/>
                          <a:pt x="3362960" y="40640"/>
                        </a:cubicBezTo>
                        <a:cubicBezTo>
                          <a:pt x="3423958" y="4759"/>
                          <a:pt x="3409031" y="29778"/>
                          <a:pt x="3423920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流程圖: 接點 25">
            <a:extLst>
              <a:ext uri="{FF2B5EF4-FFF2-40B4-BE49-F238E27FC236}">
                <a16:creationId xmlns:a16="http://schemas.microsoft.com/office/drawing/2014/main" id="{FCEAE0BF-4A38-995E-E083-2953336E2535}"/>
              </a:ext>
            </a:extLst>
          </p:cNvPr>
          <p:cNvSpPr/>
          <p:nvPr/>
        </p:nvSpPr>
        <p:spPr>
          <a:xfrm>
            <a:off x="3002308" y="2595903"/>
            <a:ext cx="678737" cy="707631"/>
          </a:xfrm>
          <a:custGeom>
            <a:avLst/>
            <a:gdLst>
              <a:gd name="connsiteX0" fmla="*/ 0 w 678737"/>
              <a:gd name="connsiteY0" fmla="*/ 353816 h 707631"/>
              <a:gd name="connsiteX1" fmla="*/ 339369 w 678737"/>
              <a:gd name="connsiteY1" fmla="*/ 0 h 707631"/>
              <a:gd name="connsiteX2" fmla="*/ 678738 w 678737"/>
              <a:gd name="connsiteY2" fmla="*/ 353816 h 707631"/>
              <a:gd name="connsiteX3" fmla="*/ 339369 w 678737"/>
              <a:gd name="connsiteY3" fmla="*/ 707632 h 707631"/>
              <a:gd name="connsiteX4" fmla="*/ 0 w 678737"/>
              <a:gd name="connsiteY4" fmla="*/ 353816 h 70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737" h="707631" fill="none" extrusionOk="0">
                <a:moveTo>
                  <a:pt x="0" y="353816"/>
                </a:moveTo>
                <a:cubicBezTo>
                  <a:pt x="-20298" y="159697"/>
                  <a:pt x="132833" y="34116"/>
                  <a:pt x="339369" y="0"/>
                </a:cubicBezTo>
                <a:cubicBezTo>
                  <a:pt x="540023" y="-38786"/>
                  <a:pt x="639285" y="185969"/>
                  <a:pt x="678738" y="353816"/>
                </a:cubicBezTo>
                <a:cubicBezTo>
                  <a:pt x="637504" y="557770"/>
                  <a:pt x="549240" y="676998"/>
                  <a:pt x="339369" y="707632"/>
                </a:cubicBezTo>
                <a:cubicBezTo>
                  <a:pt x="176969" y="656860"/>
                  <a:pt x="-38639" y="552869"/>
                  <a:pt x="0" y="353816"/>
                </a:cubicBezTo>
                <a:close/>
              </a:path>
              <a:path w="678737" h="707631" stroke="0" extrusionOk="0">
                <a:moveTo>
                  <a:pt x="0" y="353816"/>
                </a:moveTo>
                <a:cubicBezTo>
                  <a:pt x="-15151" y="114684"/>
                  <a:pt x="137225" y="-2824"/>
                  <a:pt x="339369" y="0"/>
                </a:cubicBezTo>
                <a:cubicBezTo>
                  <a:pt x="531144" y="3272"/>
                  <a:pt x="715717" y="145104"/>
                  <a:pt x="678738" y="353816"/>
                </a:cubicBezTo>
                <a:cubicBezTo>
                  <a:pt x="658225" y="532131"/>
                  <a:pt x="516055" y="675473"/>
                  <a:pt x="339369" y="707632"/>
                </a:cubicBezTo>
                <a:cubicBezTo>
                  <a:pt x="108131" y="743071"/>
                  <a:pt x="39102" y="586279"/>
                  <a:pt x="0" y="353816"/>
                </a:cubicBezTo>
                <a:close/>
              </a:path>
            </a:pathLst>
          </a:custGeom>
          <a:solidFill>
            <a:schemeClr val="tx1"/>
          </a:solidFill>
          <a:ln w="381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55301852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latin typeface="Segoe Script" panose="030B0504020000000003" pitchFamily="66" charset="0"/>
              </a:rPr>
              <a:t>2</a:t>
            </a:r>
            <a:endParaRPr lang="zh-TW" altLang="en-US" sz="4400" b="1" dirty="0">
              <a:latin typeface="Segoe Script" panose="030B0504020000000003" pitchFamily="66" charset="0"/>
            </a:endParaRPr>
          </a:p>
        </p:txBody>
      </p:sp>
      <p:sp>
        <p:nvSpPr>
          <p:cNvPr id="44" name="手繪多邊形: 圖案 43">
            <a:extLst>
              <a:ext uri="{FF2B5EF4-FFF2-40B4-BE49-F238E27FC236}">
                <a16:creationId xmlns:a16="http://schemas.microsoft.com/office/drawing/2014/main" id="{3DF5D27D-4D32-D906-1899-9A9E40B1DB9B}"/>
              </a:ext>
            </a:extLst>
          </p:cNvPr>
          <p:cNvSpPr/>
          <p:nvPr/>
        </p:nvSpPr>
        <p:spPr>
          <a:xfrm>
            <a:off x="3384617" y="4381707"/>
            <a:ext cx="3016210" cy="45719"/>
          </a:xfrm>
          <a:custGeom>
            <a:avLst/>
            <a:gdLst>
              <a:gd name="connsiteX0" fmla="*/ 0 w 3016210"/>
              <a:gd name="connsiteY0" fmla="*/ 19049 h 45719"/>
              <a:gd name="connsiteX1" fmla="*/ 22375 w 3016210"/>
              <a:gd name="connsiteY1" fmla="*/ 17525 h 45719"/>
              <a:gd name="connsiteX2" fmla="*/ 62651 w 3016210"/>
              <a:gd name="connsiteY2" fmla="*/ 21335 h 45719"/>
              <a:gd name="connsiteX3" fmla="*/ 98451 w 3016210"/>
              <a:gd name="connsiteY3" fmla="*/ 24383 h 45719"/>
              <a:gd name="connsiteX4" fmla="*/ 187953 w 3016210"/>
              <a:gd name="connsiteY4" fmla="*/ 28955 h 45719"/>
              <a:gd name="connsiteX5" fmla="*/ 362482 w 3016210"/>
              <a:gd name="connsiteY5" fmla="*/ 37337 h 45719"/>
              <a:gd name="connsiteX6" fmla="*/ 617562 w 3016210"/>
              <a:gd name="connsiteY6" fmla="*/ 34289 h 45719"/>
              <a:gd name="connsiteX7" fmla="*/ 818941 w 3016210"/>
              <a:gd name="connsiteY7" fmla="*/ 26669 h 45719"/>
              <a:gd name="connsiteX8" fmla="*/ 1065071 w 3016210"/>
              <a:gd name="connsiteY8" fmla="*/ 18287 h 45719"/>
              <a:gd name="connsiteX9" fmla="*/ 1159048 w 3016210"/>
              <a:gd name="connsiteY9" fmla="*/ 16763 h 45719"/>
              <a:gd name="connsiteX10" fmla="*/ 1405177 w 3016210"/>
              <a:gd name="connsiteY10" fmla="*/ 19811 h 45719"/>
              <a:gd name="connsiteX11" fmla="*/ 1512580 w 3016210"/>
              <a:gd name="connsiteY11" fmla="*/ 28193 h 45719"/>
              <a:gd name="connsiteX12" fmla="*/ 1602081 w 3016210"/>
              <a:gd name="connsiteY12" fmla="*/ 31241 h 45719"/>
              <a:gd name="connsiteX13" fmla="*/ 1839261 w 3016210"/>
              <a:gd name="connsiteY13" fmla="*/ 43433 h 45719"/>
              <a:gd name="connsiteX14" fmla="*/ 2022740 w 3016210"/>
              <a:gd name="connsiteY14" fmla="*/ 45719 h 45719"/>
              <a:gd name="connsiteX15" fmla="*/ 2470249 w 3016210"/>
              <a:gd name="connsiteY15" fmla="*/ 43433 h 45719"/>
              <a:gd name="connsiteX16" fmla="*/ 2859581 w 3016210"/>
              <a:gd name="connsiteY16" fmla="*/ 16763 h 45719"/>
              <a:gd name="connsiteX17" fmla="*/ 2962508 w 3016210"/>
              <a:gd name="connsiteY17" fmla="*/ 6095 h 45719"/>
              <a:gd name="connsiteX18" fmla="*/ 3016210 w 3016210"/>
              <a:gd name="connsiteY18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16210" h="45719" extrusionOk="0">
                <a:moveTo>
                  <a:pt x="0" y="19049"/>
                </a:moveTo>
                <a:cubicBezTo>
                  <a:pt x="7349" y="18468"/>
                  <a:pt x="14835" y="16874"/>
                  <a:pt x="22375" y="17525"/>
                </a:cubicBezTo>
                <a:cubicBezTo>
                  <a:pt x="39387" y="19015"/>
                  <a:pt x="47741" y="19541"/>
                  <a:pt x="62651" y="21335"/>
                </a:cubicBezTo>
                <a:cubicBezTo>
                  <a:pt x="74532" y="24145"/>
                  <a:pt x="85601" y="24209"/>
                  <a:pt x="98451" y="24383"/>
                </a:cubicBezTo>
                <a:cubicBezTo>
                  <a:pt x="130292" y="25362"/>
                  <a:pt x="157816" y="30441"/>
                  <a:pt x="187953" y="28955"/>
                </a:cubicBezTo>
                <a:cubicBezTo>
                  <a:pt x="327399" y="33264"/>
                  <a:pt x="249902" y="44704"/>
                  <a:pt x="362482" y="37337"/>
                </a:cubicBezTo>
                <a:cubicBezTo>
                  <a:pt x="443450" y="38267"/>
                  <a:pt x="525142" y="44869"/>
                  <a:pt x="617562" y="34289"/>
                </a:cubicBezTo>
                <a:cubicBezTo>
                  <a:pt x="677782" y="37973"/>
                  <a:pt x="756426" y="24879"/>
                  <a:pt x="818941" y="26669"/>
                </a:cubicBezTo>
                <a:cubicBezTo>
                  <a:pt x="876541" y="23159"/>
                  <a:pt x="1043859" y="17801"/>
                  <a:pt x="1065071" y="18287"/>
                </a:cubicBezTo>
                <a:cubicBezTo>
                  <a:pt x="1085960" y="24841"/>
                  <a:pt x="1133007" y="16271"/>
                  <a:pt x="1159048" y="16763"/>
                </a:cubicBezTo>
                <a:cubicBezTo>
                  <a:pt x="1251492" y="23943"/>
                  <a:pt x="1334476" y="14274"/>
                  <a:pt x="1405177" y="19811"/>
                </a:cubicBezTo>
                <a:cubicBezTo>
                  <a:pt x="1451002" y="22176"/>
                  <a:pt x="1469411" y="26878"/>
                  <a:pt x="1512580" y="28193"/>
                </a:cubicBezTo>
                <a:cubicBezTo>
                  <a:pt x="1536981" y="31307"/>
                  <a:pt x="1567407" y="29668"/>
                  <a:pt x="1602081" y="31241"/>
                </a:cubicBezTo>
                <a:cubicBezTo>
                  <a:pt x="1739079" y="41410"/>
                  <a:pt x="1708665" y="42876"/>
                  <a:pt x="1839261" y="43433"/>
                </a:cubicBezTo>
                <a:cubicBezTo>
                  <a:pt x="1887389" y="45459"/>
                  <a:pt x="1971978" y="43057"/>
                  <a:pt x="2022740" y="45719"/>
                </a:cubicBezTo>
                <a:cubicBezTo>
                  <a:pt x="2158330" y="23992"/>
                  <a:pt x="2345644" y="42993"/>
                  <a:pt x="2470249" y="43433"/>
                </a:cubicBezTo>
                <a:cubicBezTo>
                  <a:pt x="2566774" y="46224"/>
                  <a:pt x="2794981" y="17736"/>
                  <a:pt x="2859581" y="16763"/>
                </a:cubicBezTo>
                <a:cubicBezTo>
                  <a:pt x="2891338" y="11605"/>
                  <a:pt x="2926050" y="4887"/>
                  <a:pt x="2962508" y="6095"/>
                </a:cubicBezTo>
                <a:cubicBezTo>
                  <a:pt x="3016269" y="379"/>
                  <a:pt x="3003154" y="4866"/>
                  <a:pt x="3016210" y="0"/>
                </a:cubicBezTo>
              </a:path>
            </a:pathLst>
          </a:custGeom>
          <a:noFill/>
          <a:ln w="254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392746933">
                  <a:custGeom>
                    <a:avLst/>
                    <a:gdLst>
                      <a:gd name="connsiteX0" fmla="*/ 0 w 3423920"/>
                      <a:gd name="connsiteY0" fmla="*/ 127000 h 304800"/>
                      <a:gd name="connsiteX1" fmla="*/ 25400 w 3423920"/>
                      <a:gd name="connsiteY1" fmla="*/ 116840 h 304800"/>
                      <a:gd name="connsiteX2" fmla="*/ 71120 w 3423920"/>
                      <a:gd name="connsiteY2" fmla="*/ 142240 h 304800"/>
                      <a:gd name="connsiteX3" fmla="*/ 111760 w 3423920"/>
                      <a:gd name="connsiteY3" fmla="*/ 162560 h 304800"/>
                      <a:gd name="connsiteX4" fmla="*/ 213360 w 3423920"/>
                      <a:gd name="connsiteY4" fmla="*/ 193040 h 304800"/>
                      <a:gd name="connsiteX5" fmla="*/ 411480 w 3423920"/>
                      <a:gd name="connsiteY5" fmla="*/ 248920 h 304800"/>
                      <a:gd name="connsiteX6" fmla="*/ 701040 w 3423920"/>
                      <a:gd name="connsiteY6" fmla="*/ 228600 h 304800"/>
                      <a:gd name="connsiteX7" fmla="*/ 929640 w 3423920"/>
                      <a:gd name="connsiteY7" fmla="*/ 177800 h 304800"/>
                      <a:gd name="connsiteX8" fmla="*/ 1209040 w 3423920"/>
                      <a:gd name="connsiteY8" fmla="*/ 121920 h 304800"/>
                      <a:gd name="connsiteX9" fmla="*/ 1315720 w 3423920"/>
                      <a:gd name="connsiteY9" fmla="*/ 111760 h 304800"/>
                      <a:gd name="connsiteX10" fmla="*/ 1595120 w 3423920"/>
                      <a:gd name="connsiteY10" fmla="*/ 132080 h 304800"/>
                      <a:gd name="connsiteX11" fmla="*/ 1717040 w 3423920"/>
                      <a:gd name="connsiteY11" fmla="*/ 187960 h 304800"/>
                      <a:gd name="connsiteX12" fmla="*/ 1818640 w 3423920"/>
                      <a:gd name="connsiteY12" fmla="*/ 208280 h 304800"/>
                      <a:gd name="connsiteX13" fmla="*/ 2087880 w 3423920"/>
                      <a:gd name="connsiteY13" fmla="*/ 289560 h 304800"/>
                      <a:gd name="connsiteX14" fmla="*/ 2296160 w 3423920"/>
                      <a:gd name="connsiteY14" fmla="*/ 304800 h 304800"/>
                      <a:gd name="connsiteX15" fmla="*/ 2804160 w 3423920"/>
                      <a:gd name="connsiteY15" fmla="*/ 289560 h 304800"/>
                      <a:gd name="connsiteX16" fmla="*/ 3246120 w 3423920"/>
                      <a:gd name="connsiteY16" fmla="*/ 111760 h 304800"/>
                      <a:gd name="connsiteX17" fmla="*/ 3362960 w 3423920"/>
                      <a:gd name="connsiteY17" fmla="*/ 40640 h 304800"/>
                      <a:gd name="connsiteX18" fmla="*/ 3423920 w 3423920"/>
                      <a:gd name="connsiteY18" fmla="*/ 0 h 304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423920" h="304800">
                        <a:moveTo>
                          <a:pt x="0" y="127000"/>
                        </a:moveTo>
                        <a:cubicBezTo>
                          <a:pt x="8467" y="123613"/>
                          <a:pt x="16484" y="114929"/>
                          <a:pt x="25400" y="116840"/>
                        </a:cubicBezTo>
                        <a:cubicBezTo>
                          <a:pt x="42447" y="120493"/>
                          <a:pt x="55712" y="134083"/>
                          <a:pt x="71120" y="142240"/>
                        </a:cubicBezTo>
                        <a:cubicBezTo>
                          <a:pt x="84506" y="149326"/>
                          <a:pt x="97497" y="157466"/>
                          <a:pt x="111760" y="162560"/>
                        </a:cubicBezTo>
                        <a:cubicBezTo>
                          <a:pt x="145058" y="174452"/>
                          <a:pt x="179598" y="182536"/>
                          <a:pt x="213360" y="193040"/>
                        </a:cubicBezTo>
                        <a:cubicBezTo>
                          <a:pt x="377230" y="244022"/>
                          <a:pt x="289383" y="222756"/>
                          <a:pt x="411480" y="248920"/>
                        </a:cubicBezTo>
                        <a:cubicBezTo>
                          <a:pt x="508000" y="242147"/>
                          <a:pt x="605181" y="241757"/>
                          <a:pt x="701040" y="228600"/>
                        </a:cubicBezTo>
                        <a:cubicBezTo>
                          <a:pt x="778374" y="217986"/>
                          <a:pt x="853410" y="194597"/>
                          <a:pt x="929640" y="177800"/>
                        </a:cubicBezTo>
                        <a:cubicBezTo>
                          <a:pt x="999627" y="162379"/>
                          <a:pt x="1182064" y="124489"/>
                          <a:pt x="1209040" y="121920"/>
                        </a:cubicBezTo>
                        <a:lnTo>
                          <a:pt x="1315720" y="111760"/>
                        </a:lnTo>
                        <a:cubicBezTo>
                          <a:pt x="1408853" y="118533"/>
                          <a:pt x="1502419" y="120844"/>
                          <a:pt x="1595120" y="132080"/>
                        </a:cubicBezTo>
                        <a:cubicBezTo>
                          <a:pt x="1647785" y="138464"/>
                          <a:pt x="1667244" y="171361"/>
                          <a:pt x="1717040" y="187960"/>
                        </a:cubicBezTo>
                        <a:cubicBezTo>
                          <a:pt x="1749805" y="198882"/>
                          <a:pt x="1785432" y="198792"/>
                          <a:pt x="1818640" y="208280"/>
                        </a:cubicBezTo>
                        <a:cubicBezTo>
                          <a:pt x="1979324" y="254190"/>
                          <a:pt x="1936727" y="261439"/>
                          <a:pt x="2087880" y="289560"/>
                        </a:cubicBezTo>
                        <a:cubicBezTo>
                          <a:pt x="2144717" y="300134"/>
                          <a:pt x="2240576" y="302273"/>
                          <a:pt x="2296160" y="304800"/>
                        </a:cubicBezTo>
                        <a:cubicBezTo>
                          <a:pt x="2465493" y="299720"/>
                          <a:pt x="2635542" y="305918"/>
                          <a:pt x="2804160" y="289560"/>
                        </a:cubicBezTo>
                        <a:cubicBezTo>
                          <a:pt x="2916489" y="278662"/>
                          <a:pt x="3179869" y="152086"/>
                          <a:pt x="3246120" y="111760"/>
                        </a:cubicBezTo>
                        <a:cubicBezTo>
                          <a:pt x="3285067" y="88053"/>
                          <a:pt x="3323661" y="63757"/>
                          <a:pt x="3362960" y="40640"/>
                        </a:cubicBezTo>
                        <a:cubicBezTo>
                          <a:pt x="3423958" y="4759"/>
                          <a:pt x="3409031" y="29778"/>
                          <a:pt x="3423920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手繪多邊形: 圖案 45">
            <a:extLst>
              <a:ext uri="{FF2B5EF4-FFF2-40B4-BE49-F238E27FC236}">
                <a16:creationId xmlns:a16="http://schemas.microsoft.com/office/drawing/2014/main" id="{6C7778EF-173A-7859-6C05-72E10CAE83A3}"/>
              </a:ext>
            </a:extLst>
          </p:cNvPr>
          <p:cNvSpPr/>
          <p:nvPr/>
        </p:nvSpPr>
        <p:spPr>
          <a:xfrm>
            <a:off x="8031749" y="3223877"/>
            <a:ext cx="2844258" cy="83980"/>
          </a:xfrm>
          <a:custGeom>
            <a:avLst/>
            <a:gdLst>
              <a:gd name="connsiteX0" fmla="*/ 0 w 2844258"/>
              <a:gd name="connsiteY0" fmla="*/ 34991 h 83980"/>
              <a:gd name="connsiteX1" fmla="*/ 21099 w 2844258"/>
              <a:gd name="connsiteY1" fmla="*/ 32192 h 83980"/>
              <a:gd name="connsiteX2" fmla="*/ 59079 w 2844258"/>
              <a:gd name="connsiteY2" fmla="*/ 39190 h 83980"/>
              <a:gd name="connsiteX3" fmla="*/ 92839 w 2844258"/>
              <a:gd name="connsiteY3" fmla="*/ 44789 h 83980"/>
              <a:gd name="connsiteX4" fmla="*/ 177238 w 2844258"/>
              <a:gd name="connsiteY4" fmla="*/ 53187 h 83980"/>
              <a:gd name="connsiteX5" fmla="*/ 341817 w 2844258"/>
              <a:gd name="connsiteY5" fmla="*/ 68583 h 83980"/>
              <a:gd name="connsiteX6" fmla="*/ 582355 w 2844258"/>
              <a:gd name="connsiteY6" fmla="*/ 62984 h 83980"/>
              <a:gd name="connsiteX7" fmla="*/ 772254 w 2844258"/>
              <a:gd name="connsiteY7" fmla="*/ 48988 h 83980"/>
              <a:gd name="connsiteX8" fmla="*/ 1004352 w 2844258"/>
              <a:gd name="connsiteY8" fmla="*/ 33592 h 83980"/>
              <a:gd name="connsiteX9" fmla="*/ 1092971 w 2844258"/>
              <a:gd name="connsiteY9" fmla="*/ 30792 h 83980"/>
              <a:gd name="connsiteX10" fmla="*/ 1325069 w 2844258"/>
              <a:gd name="connsiteY10" fmla="*/ 36391 h 83980"/>
              <a:gd name="connsiteX11" fmla="*/ 1426348 w 2844258"/>
              <a:gd name="connsiteY11" fmla="*/ 51787 h 83980"/>
              <a:gd name="connsiteX12" fmla="*/ 1510748 w 2844258"/>
              <a:gd name="connsiteY12" fmla="*/ 57386 h 83980"/>
              <a:gd name="connsiteX13" fmla="*/ 1734406 w 2844258"/>
              <a:gd name="connsiteY13" fmla="*/ 79781 h 83980"/>
              <a:gd name="connsiteX14" fmla="*/ 1907425 w 2844258"/>
              <a:gd name="connsiteY14" fmla="*/ 83980 h 83980"/>
              <a:gd name="connsiteX15" fmla="*/ 2329421 w 2844258"/>
              <a:gd name="connsiteY15" fmla="*/ 79781 h 83980"/>
              <a:gd name="connsiteX16" fmla="*/ 2696559 w 2844258"/>
              <a:gd name="connsiteY16" fmla="*/ 30792 h 83980"/>
              <a:gd name="connsiteX17" fmla="*/ 2793618 w 2844258"/>
              <a:gd name="connsiteY17" fmla="*/ 11197 h 83980"/>
              <a:gd name="connsiteX18" fmla="*/ 2844258 w 2844258"/>
              <a:gd name="connsiteY18" fmla="*/ 0 h 83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844258" h="83980" extrusionOk="0">
                <a:moveTo>
                  <a:pt x="0" y="34991"/>
                </a:moveTo>
                <a:cubicBezTo>
                  <a:pt x="6303" y="33574"/>
                  <a:pt x="13851" y="31482"/>
                  <a:pt x="21099" y="32192"/>
                </a:cubicBezTo>
                <a:cubicBezTo>
                  <a:pt x="36045" y="33569"/>
                  <a:pt x="44256" y="36077"/>
                  <a:pt x="59079" y="39190"/>
                </a:cubicBezTo>
                <a:cubicBezTo>
                  <a:pt x="70309" y="43283"/>
                  <a:pt x="80824" y="43727"/>
                  <a:pt x="92839" y="44789"/>
                </a:cubicBezTo>
                <a:cubicBezTo>
                  <a:pt x="121953" y="47598"/>
                  <a:pt x="149089" y="51088"/>
                  <a:pt x="177238" y="53187"/>
                </a:cubicBezTo>
                <a:cubicBezTo>
                  <a:pt x="306791" y="62766"/>
                  <a:pt x="236780" y="69494"/>
                  <a:pt x="341817" y="68583"/>
                </a:cubicBezTo>
                <a:cubicBezTo>
                  <a:pt x="410944" y="72018"/>
                  <a:pt x="493495" y="76572"/>
                  <a:pt x="582355" y="62984"/>
                </a:cubicBezTo>
                <a:cubicBezTo>
                  <a:pt x="637098" y="66400"/>
                  <a:pt x="717109" y="46017"/>
                  <a:pt x="772254" y="48988"/>
                </a:cubicBezTo>
                <a:cubicBezTo>
                  <a:pt x="828976" y="44321"/>
                  <a:pt x="984958" y="33270"/>
                  <a:pt x="1004352" y="33592"/>
                </a:cubicBezTo>
                <a:cubicBezTo>
                  <a:pt x="1045253" y="29234"/>
                  <a:pt x="1075450" y="35204"/>
                  <a:pt x="1092971" y="30792"/>
                </a:cubicBezTo>
                <a:cubicBezTo>
                  <a:pt x="1178453" y="37468"/>
                  <a:pt x="1255077" y="30830"/>
                  <a:pt x="1325069" y="36391"/>
                </a:cubicBezTo>
                <a:cubicBezTo>
                  <a:pt x="1367850" y="40542"/>
                  <a:pt x="1385304" y="47754"/>
                  <a:pt x="1426348" y="51787"/>
                </a:cubicBezTo>
                <a:cubicBezTo>
                  <a:pt x="1452567" y="55127"/>
                  <a:pt x="1478067" y="54631"/>
                  <a:pt x="1510748" y="57386"/>
                </a:cubicBezTo>
                <a:cubicBezTo>
                  <a:pt x="1639043" y="73773"/>
                  <a:pt x="1609686" y="73238"/>
                  <a:pt x="1734406" y="79781"/>
                </a:cubicBezTo>
                <a:cubicBezTo>
                  <a:pt x="1773162" y="84612"/>
                  <a:pt x="1859745" y="81371"/>
                  <a:pt x="1907425" y="83980"/>
                </a:cubicBezTo>
                <a:cubicBezTo>
                  <a:pt x="2043102" y="74879"/>
                  <a:pt x="2199797" y="83025"/>
                  <a:pt x="2329421" y="79781"/>
                </a:cubicBezTo>
                <a:cubicBezTo>
                  <a:pt x="2420100" y="81578"/>
                  <a:pt x="2633044" y="35004"/>
                  <a:pt x="2696559" y="30792"/>
                </a:cubicBezTo>
                <a:cubicBezTo>
                  <a:pt x="2728243" y="23840"/>
                  <a:pt x="2760623" y="16679"/>
                  <a:pt x="2793618" y="11197"/>
                </a:cubicBezTo>
                <a:cubicBezTo>
                  <a:pt x="2844458" y="-868"/>
                  <a:pt x="2832280" y="10767"/>
                  <a:pt x="2844258" y="0"/>
                </a:cubicBezTo>
              </a:path>
            </a:pathLst>
          </a:custGeom>
          <a:noFill/>
          <a:ln w="5397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392746933">
                  <a:custGeom>
                    <a:avLst/>
                    <a:gdLst>
                      <a:gd name="connsiteX0" fmla="*/ 0 w 3423920"/>
                      <a:gd name="connsiteY0" fmla="*/ 127000 h 304800"/>
                      <a:gd name="connsiteX1" fmla="*/ 25400 w 3423920"/>
                      <a:gd name="connsiteY1" fmla="*/ 116840 h 304800"/>
                      <a:gd name="connsiteX2" fmla="*/ 71120 w 3423920"/>
                      <a:gd name="connsiteY2" fmla="*/ 142240 h 304800"/>
                      <a:gd name="connsiteX3" fmla="*/ 111760 w 3423920"/>
                      <a:gd name="connsiteY3" fmla="*/ 162560 h 304800"/>
                      <a:gd name="connsiteX4" fmla="*/ 213360 w 3423920"/>
                      <a:gd name="connsiteY4" fmla="*/ 193040 h 304800"/>
                      <a:gd name="connsiteX5" fmla="*/ 411480 w 3423920"/>
                      <a:gd name="connsiteY5" fmla="*/ 248920 h 304800"/>
                      <a:gd name="connsiteX6" fmla="*/ 701040 w 3423920"/>
                      <a:gd name="connsiteY6" fmla="*/ 228600 h 304800"/>
                      <a:gd name="connsiteX7" fmla="*/ 929640 w 3423920"/>
                      <a:gd name="connsiteY7" fmla="*/ 177800 h 304800"/>
                      <a:gd name="connsiteX8" fmla="*/ 1209040 w 3423920"/>
                      <a:gd name="connsiteY8" fmla="*/ 121920 h 304800"/>
                      <a:gd name="connsiteX9" fmla="*/ 1315720 w 3423920"/>
                      <a:gd name="connsiteY9" fmla="*/ 111760 h 304800"/>
                      <a:gd name="connsiteX10" fmla="*/ 1595120 w 3423920"/>
                      <a:gd name="connsiteY10" fmla="*/ 132080 h 304800"/>
                      <a:gd name="connsiteX11" fmla="*/ 1717040 w 3423920"/>
                      <a:gd name="connsiteY11" fmla="*/ 187960 h 304800"/>
                      <a:gd name="connsiteX12" fmla="*/ 1818640 w 3423920"/>
                      <a:gd name="connsiteY12" fmla="*/ 208280 h 304800"/>
                      <a:gd name="connsiteX13" fmla="*/ 2087880 w 3423920"/>
                      <a:gd name="connsiteY13" fmla="*/ 289560 h 304800"/>
                      <a:gd name="connsiteX14" fmla="*/ 2296160 w 3423920"/>
                      <a:gd name="connsiteY14" fmla="*/ 304800 h 304800"/>
                      <a:gd name="connsiteX15" fmla="*/ 2804160 w 3423920"/>
                      <a:gd name="connsiteY15" fmla="*/ 289560 h 304800"/>
                      <a:gd name="connsiteX16" fmla="*/ 3246120 w 3423920"/>
                      <a:gd name="connsiteY16" fmla="*/ 111760 h 304800"/>
                      <a:gd name="connsiteX17" fmla="*/ 3362960 w 3423920"/>
                      <a:gd name="connsiteY17" fmla="*/ 40640 h 304800"/>
                      <a:gd name="connsiteX18" fmla="*/ 3423920 w 3423920"/>
                      <a:gd name="connsiteY18" fmla="*/ 0 h 304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423920" h="304800">
                        <a:moveTo>
                          <a:pt x="0" y="127000"/>
                        </a:moveTo>
                        <a:cubicBezTo>
                          <a:pt x="8467" y="123613"/>
                          <a:pt x="16484" y="114929"/>
                          <a:pt x="25400" y="116840"/>
                        </a:cubicBezTo>
                        <a:cubicBezTo>
                          <a:pt x="42447" y="120493"/>
                          <a:pt x="55712" y="134083"/>
                          <a:pt x="71120" y="142240"/>
                        </a:cubicBezTo>
                        <a:cubicBezTo>
                          <a:pt x="84506" y="149326"/>
                          <a:pt x="97497" y="157466"/>
                          <a:pt x="111760" y="162560"/>
                        </a:cubicBezTo>
                        <a:cubicBezTo>
                          <a:pt x="145058" y="174452"/>
                          <a:pt x="179598" y="182536"/>
                          <a:pt x="213360" y="193040"/>
                        </a:cubicBezTo>
                        <a:cubicBezTo>
                          <a:pt x="377230" y="244022"/>
                          <a:pt x="289383" y="222756"/>
                          <a:pt x="411480" y="248920"/>
                        </a:cubicBezTo>
                        <a:cubicBezTo>
                          <a:pt x="508000" y="242147"/>
                          <a:pt x="605181" y="241757"/>
                          <a:pt x="701040" y="228600"/>
                        </a:cubicBezTo>
                        <a:cubicBezTo>
                          <a:pt x="778374" y="217986"/>
                          <a:pt x="853410" y="194597"/>
                          <a:pt x="929640" y="177800"/>
                        </a:cubicBezTo>
                        <a:cubicBezTo>
                          <a:pt x="999627" y="162379"/>
                          <a:pt x="1182064" y="124489"/>
                          <a:pt x="1209040" y="121920"/>
                        </a:cubicBezTo>
                        <a:lnTo>
                          <a:pt x="1315720" y="111760"/>
                        </a:lnTo>
                        <a:cubicBezTo>
                          <a:pt x="1408853" y="118533"/>
                          <a:pt x="1502419" y="120844"/>
                          <a:pt x="1595120" y="132080"/>
                        </a:cubicBezTo>
                        <a:cubicBezTo>
                          <a:pt x="1647785" y="138464"/>
                          <a:pt x="1667244" y="171361"/>
                          <a:pt x="1717040" y="187960"/>
                        </a:cubicBezTo>
                        <a:cubicBezTo>
                          <a:pt x="1749805" y="198882"/>
                          <a:pt x="1785432" y="198792"/>
                          <a:pt x="1818640" y="208280"/>
                        </a:cubicBezTo>
                        <a:cubicBezTo>
                          <a:pt x="1979324" y="254190"/>
                          <a:pt x="1936727" y="261439"/>
                          <a:pt x="2087880" y="289560"/>
                        </a:cubicBezTo>
                        <a:cubicBezTo>
                          <a:pt x="2144717" y="300134"/>
                          <a:pt x="2240576" y="302273"/>
                          <a:pt x="2296160" y="304800"/>
                        </a:cubicBezTo>
                        <a:cubicBezTo>
                          <a:pt x="2465493" y="299720"/>
                          <a:pt x="2635542" y="305918"/>
                          <a:pt x="2804160" y="289560"/>
                        </a:cubicBezTo>
                        <a:cubicBezTo>
                          <a:pt x="2916489" y="278662"/>
                          <a:pt x="3179869" y="152086"/>
                          <a:pt x="3246120" y="111760"/>
                        </a:cubicBezTo>
                        <a:cubicBezTo>
                          <a:pt x="3285067" y="88053"/>
                          <a:pt x="3323661" y="63757"/>
                          <a:pt x="3362960" y="40640"/>
                        </a:cubicBezTo>
                        <a:cubicBezTo>
                          <a:pt x="3423958" y="4759"/>
                          <a:pt x="3409031" y="29778"/>
                          <a:pt x="3423920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流程圖: 接點 27">
            <a:extLst>
              <a:ext uri="{FF2B5EF4-FFF2-40B4-BE49-F238E27FC236}">
                <a16:creationId xmlns:a16="http://schemas.microsoft.com/office/drawing/2014/main" id="{FBF0B427-62C9-194B-4615-A2ED84EEA750}"/>
              </a:ext>
            </a:extLst>
          </p:cNvPr>
          <p:cNvSpPr/>
          <p:nvPr/>
        </p:nvSpPr>
        <p:spPr>
          <a:xfrm>
            <a:off x="7649442" y="2607190"/>
            <a:ext cx="678736" cy="707630"/>
          </a:xfrm>
          <a:custGeom>
            <a:avLst/>
            <a:gdLst>
              <a:gd name="connsiteX0" fmla="*/ 0 w 678736"/>
              <a:gd name="connsiteY0" fmla="*/ 353815 h 707630"/>
              <a:gd name="connsiteX1" fmla="*/ 339368 w 678736"/>
              <a:gd name="connsiteY1" fmla="*/ 0 h 707630"/>
              <a:gd name="connsiteX2" fmla="*/ 678736 w 678736"/>
              <a:gd name="connsiteY2" fmla="*/ 353815 h 707630"/>
              <a:gd name="connsiteX3" fmla="*/ 339368 w 678736"/>
              <a:gd name="connsiteY3" fmla="*/ 707630 h 707630"/>
              <a:gd name="connsiteX4" fmla="*/ 0 w 678736"/>
              <a:gd name="connsiteY4" fmla="*/ 353815 h 707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736" h="707630" fill="none" extrusionOk="0">
                <a:moveTo>
                  <a:pt x="0" y="353815"/>
                </a:moveTo>
                <a:cubicBezTo>
                  <a:pt x="-20298" y="159696"/>
                  <a:pt x="132832" y="34116"/>
                  <a:pt x="339368" y="0"/>
                </a:cubicBezTo>
                <a:cubicBezTo>
                  <a:pt x="540022" y="-38786"/>
                  <a:pt x="639283" y="185968"/>
                  <a:pt x="678736" y="353815"/>
                </a:cubicBezTo>
                <a:cubicBezTo>
                  <a:pt x="637502" y="557769"/>
                  <a:pt x="549239" y="676996"/>
                  <a:pt x="339368" y="707630"/>
                </a:cubicBezTo>
                <a:cubicBezTo>
                  <a:pt x="176968" y="656858"/>
                  <a:pt x="-38639" y="552868"/>
                  <a:pt x="0" y="353815"/>
                </a:cubicBezTo>
                <a:close/>
              </a:path>
              <a:path w="678736" h="707630" stroke="0" extrusionOk="0">
                <a:moveTo>
                  <a:pt x="0" y="353815"/>
                </a:moveTo>
                <a:cubicBezTo>
                  <a:pt x="-15151" y="114683"/>
                  <a:pt x="137224" y="-2824"/>
                  <a:pt x="339368" y="0"/>
                </a:cubicBezTo>
                <a:cubicBezTo>
                  <a:pt x="531143" y="3272"/>
                  <a:pt x="715715" y="145103"/>
                  <a:pt x="678736" y="353815"/>
                </a:cubicBezTo>
                <a:cubicBezTo>
                  <a:pt x="658223" y="532130"/>
                  <a:pt x="516054" y="675471"/>
                  <a:pt x="339368" y="707630"/>
                </a:cubicBezTo>
                <a:cubicBezTo>
                  <a:pt x="108130" y="743069"/>
                  <a:pt x="39102" y="586278"/>
                  <a:pt x="0" y="353815"/>
                </a:cubicBezTo>
                <a:close/>
              </a:path>
            </a:pathLst>
          </a:custGeom>
          <a:solidFill>
            <a:schemeClr val="tx1"/>
          </a:solidFill>
          <a:ln w="381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55301852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latin typeface="Segoe Script" panose="030B0504020000000003" pitchFamily="66" charset="0"/>
              </a:rPr>
              <a:t>5</a:t>
            </a:r>
            <a:endParaRPr lang="zh-TW" altLang="en-US" sz="4400" b="1" dirty="0">
              <a:latin typeface="Segoe Script" panose="030B0504020000000003" pitchFamily="66" charset="0"/>
            </a:endParaRPr>
          </a:p>
        </p:txBody>
      </p:sp>
      <p:sp>
        <p:nvSpPr>
          <p:cNvPr id="45" name="手繪多邊形: 圖案 44">
            <a:extLst>
              <a:ext uri="{FF2B5EF4-FFF2-40B4-BE49-F238E27FC236}">
                <a16:creationId xmlns:a16="http://schemas.microsoft.com/office/drawing/2014/main" id="{16C69FD5-3A3B-F2B8-1343-4097D06AAC47}"/>
              </a:ext>
            </a:extLst>
          </p:cNvPr>
          <p:cNvSpPr/>
          <p:nvPr/>
        </p:nvSpPr>
        <p:spPr>
          <a:xfrm>
            <a:off x="3384615" y="5458005"/>
            <a:ext cx="3016211" cy="83980"/>
          </a:xfrm>
          <a:custGeom>
            <a:avLst/>
            <a:gdLst>
              <a:gd name="connsiteX0" fmla="*/ 0 w 3016211"/>
              <a:gd name="connsiteY0" fmla="*/ 34991 h 83980"/>
              <a:gd name="connsiteX1" fmla="*/ 22375 w 3016211"/>
              <a:gd name="connsiteY1" fmla="*/ 32192 h 83980"/>
              <a:gd name="connsiteX2" fmla="*/ 62651 w 3016211"/>
              <a:gd name="connsiteY2" fmla="*/ 39190 h 83980"/>
              <a:gd name="connsiteX3" fmla="*/ 98451 w 3016211"/>
              <a:gd name="connsiteY3" fmla="*/ 44789 h 83980"/>
              <a:gd name="connsiteX4" fmla="*/ 187953 w 3016211"/>
              <a:gd name="connsiteY4" fmla="*/ 53187 h 83980"/>
              <a:gd name="connsiteX5" fmla="*/ 362482 w 3016211"/>
              <a:gd name="connsiteY5" fmla="*/ 68583 h 83980"/>
              <a:gd name="connsiteX6" fmla="*/ 617562 w 3016211"/>
              <a:gd name="connsiteY6" fmla="*/ 62984 h 83980"/>
              <a:gd name="connsiteX7" fmla="*/ 818941 w 3016211"/>
              <a:gd name="connsiteY7" fmla="*/ 48988 h 83980"/>
              <a:gd name="connsiteX8" fmla="*/ 1065071 w 3016211"/>
              <a:gd name="connsiteY8" fmla="*/ 33592 h 83980"/>
              <a:gd name="connsiteX9" fmla="*/ 1159048 w 3016211"/>
              <a:gd name="connsiteY9" fmla="*/ 30792 h 83980"/>
              <a:gd name="connsiteX10" fmla="*/ 1405178 w 3016211"/>
              <a:gd name="connsiteY10" fmla="*/ 36391 h 83980"/>
              <a:gd name="connsiteX11" fmla="*/ 1512580 w 3016211"/>
              <a:gd name="connsiteY11" fmla="*/ 51787 h 83980"/>
              <a:gd name="connsiteX12" fmla="*/ 1602082 w 3016211"/>
              <a:gd name="connsiteY12" fmla="*/ 57386 h 83980"/>
              <a:gd name="connsiteX13" fmla="*/ 1839262 w 3016211"/>
              <a:gd name="connsiteY13" fmla="*/ 79781 h 83980"/>
              <a:gd name="connsiteX14" fmla="*/ 2022740 w 3016211"/>
              <a:gd name="connsiteY14" fmla="*/ 83980 h 83980"/>
              <a:gd name="connsiteX15" fmla="*/ 2470249 w 3016211"/>
              <a:gd name="connsiteY15" fmla="*/ 79781 h 83980"/>
              <a:gd name="connsiteX16" fmla="*/ 2859582 w 3016211"/>
              <a:gd name="connsiteY16" fmla="*/ 30792 h 83980"/>
              <a:gd name="connsiteX17" fmla="*/ 2962509 w 3016211"/>
              <a:gd name="connsiteY17" fmla="*/ 11197 h 83980"/>
              <a:gd name="connsiteX18" fmla="*/ 3016211 w 3016211"/>
              <a:gd name="connsiteY18" fmla="*/ 0 h 83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16211" h="83980" extrusionOk="0">
                <a:moveTo>
                  <a:pt x="0" y="34991"/>
                </a:moveTo>
                <a:cubicBezTo>
                  <a:pt x="6833" y="33644"/>
                  <a:pt x="14911" y="31213"/>
                  <a:pt x="22375" y="32192"/>
                </a:cubicBezTo>
                <a:cubicBezTo>
                  <a:pt x="39382" y="34138"/>
                  <a:pt x="48385" y="36647"/>
                  <a:pt x="62651" y="39190"/>
                </a:cubicBezTo>
                <a:cubicBezTo>
                  <a:pt x="74470" y="41665"/>
                  <a:pt x="85033" y="45147"/>
                  <a:pt x="98451" y="44789"/>
                </a:cubicBezTo>
                <a:cubicBezTo>
                  <a:pt x="128677" y="47778"/>
                  <a:pt x="157918" y="52566"/>
                  <a:pt x="187953" y="53187"/>
                </a:cubicBezTo>
                <a:cubicBezTo>
                  <a:pt x="323210" y="61050"/>
                  <a:pt x="249028" y="74631"/>
                  <a:pt x="362482" y="68583"/>
                </a:cubicBezTo>
                <a:cubicBezTo>
                  <a:pt x="435104" y="72667"/>
                  <a:pt x="529578" y="70430"/>
                  <a:pt x="617562" y="62984"/>
                </a:cubicBezTo>
                <a:cubicBezTo>
                  <a:pt x="679185" y="64400"/>
                  <a:pt x="759655" y="46307"/>
                  <a:pt x="818941" y="48988"/>
                </a:cubicBezTo>
                <a:cubicBezTo>
                  <a:pt x="878410" y="44094"/>
                  <a:pt x="1045738" y="32788"/>
                  <a:pt x="1065071" y="33592"/>
                </a:cubicBezTo>
                <a:cubicBezTo>
                  <a:pt x="1095863" y="30768"/>
                  <a:pt x="1148978" y="38321"/>
                  <a:pt x="1159048" y="30792"/>
                </a:cubicBezTo>
                <a:cubicBezTo>
                  <a:pt x="1253628" y="40088"/>
                  <a:pt x="1328159" y="31663"/>
                  <a:pt x="1405178" y="36391"/>
                </a:cubicBezTo>
                <a:cubicBezTo>
                  <a:pt x="1450718" y="40262"/>
                  <a:pt x="1469063" y="47801"/>
                  <a:pt x="1512580" y="51787"/>
                </a:cubicBezTo>
                <a:cubicBezTo>
                  <a:pt x="1538751" y="55687"/>
                  <a:pt x="1569972" y="54693"/>
                  <a:pt x="1602082" y="57386"/>
                </a:cubicBezTo>
                <a:cubicBezTo>
                  <a:pt x="1739630" y="72921"/>
                  <a:pt x="1709750" y="77248"/>
                  <a:pt x="1839262" y="79781"/>
                </a:cubicBezTo>
                <a:cubicBezTo>
                  <a:pt x="1882387" y="84268"/>
                  <a:pt x="1971885" y="80883"/>
                  <a:pt x="2022740" y="83980"/>
                </a:cubicBezTo>
                <a:cubicBezTo>
                  <a:pt x="2161493" y="66496"/>
                  <a:pt x="2344307" y="81556"/>
                  <a:pt x="2470249" y="79781"/>
                </a:cubicBezTo>
                <a:cubicBezTo>
                  <a:pt x="2567404" y="80057"/>
                  <a:pt x="2797669" y="39014"/>
                  <a:pt x="2859582" y="30792"/>
                </a:cubicBezTo>
                <a:cubicBezTo>
                  <a:pt x="2893512" y="24022"/>
                  <a:pt x="2927576" y="16768"/>
                  <a:pt x="2962509" y="11197"/>
                </a:cubicBezTo>
                <a:cubicBezTo>
                  <a:pt x="3016380" y="-450"/>
                  <a:pt x="3003155" y="8604"/>
                  <a:pt x="3016211" y="0"/>
                </a:cubicBezTo>
              </a:path>
            </a:pathLst>
          </a:custGeom>
          <a:noFill/>
          <a:ln w="34925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392746933">
                  <a:custGeom>
                    <a:avLst/>
                    <a:gdLst>
                      <a:gd name="connsiteX0" fmla="*/ 0 w 3423920"/>
                      <a:gd name="connsiteY0" fmla="*/ 127000 h 304800"/>
                      <a:gd name="connsiteX1" fmla="*/ 25400 w 3423920"/>
                      <a:gd name="connsiteY1" fmla="*/ 116840 h 304800"/>
                      <a:gd name="connsiteX2" fmla="*/ 71120 w 3423920"/>
                      <a:gd name="connsiteY2" fmla="*/ 142240 h 304800"/>
                      <a:gd name="connsiteX3" fmla="*/ 111760 w 3423920"/>
                      <a:gd name="connsiteY3" fmla="*/ 162560 h 304800"/>
                      <a:gd name="connsiteX4" fmla="*/ 213360 w 3423920"/>
                      <a:gd name="connsiteY4" fmla="*/ 193040 h 304800"/>
                      <a:gd name="connsiteX5" fmla="*/ 411480 w 3423920"/>
                      <a:gd name="connsiteY5" fmla="*/ 248920 h 304800"/>
                      <a:gd name="connsiteX6" fmla="*/ 701040 w 3423920"/>
                      <a:gd name="connsiteY6" fmla="*/ 228600 h 304800"/>
                      <a:gd name="connsiteX7" fmla="*/ 929640 w 3423920"/>
                      <a:gd name="connsiteY7" fmla="*/ 177800 h 304800"/>
                      <a:gd name="connsiteX8" fmla="*/ 1209040 w 3423920"/>
                      <a:gd name="connsiteY8" fmla="*/ 121920 h 304800"/>
                      <a:gd name="connsiteX9" fmla="*/ 1315720 w 3423920"/>
                      <a:gd name="connsiteY9" fmla="*/ 111760 h 304800"/>
                      <a:gd name="connsiteX10" fmla="*/ 1595120 w 3423920"/>
                      <a:gd name="connsiteY10" fmla="*/ 132080 h 304800"/>
                      <a:gd name="connsiteX11" fmla="*/ 1717040 w 3423920"/>
                      <a:gd name="connsiteY11" fmla="*/ 187960 h 304800"/>
                      <a:gd name="connsiteX12" fmla="*/ 1818640 w 3423920"/>
                      <a:gd name="connsiteY12" fmla="*/ 208280 h 304800"/>
                      <a:gd name="connsiteX13" fmla="*/ 2087880 w 3423920"/>
                      <a:gd name="connsiteY13" fmla="*/ 289560 h 304800"/>
                      <a:gd name="connsiteX14" fmla="*/ 2296160 w 3423920"/>
                      <a:gd name="connsiteY14" fmla="*/ 304800 h 304800"/>
                      <a:gd name="connsiteX15" fmla="*/ 2804160 w 3423920"/>
                      <a:gd name="connsiteY15" fmla="*/ 289560 h 304800"/>
                      <a:gd name="connsiteX16" fmla="*/ 3246120 w 3423920"/>
                      <a:gd name="connsiteY16" fmla="*/ 111760 h 304800"/>
                      <a:gd name="connsiteX17" fmla="*/ 3362960 w 3423920"/>
                      <a:gd name="connsiteY17" fmla="*/ 40640 h 304800"/>
                      <a:gd name="connsiteX18" fmla="*/ 3423920 w 3423920"/>
                      <a:gd name="connsiteY18" fmla="*/ 0 h 304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423920" h="304800">
                        <a:moveTo>
                          <a:pt x="0" y="127000"/>
                        </a:moveTo>
                        <a:cubicBezTo>
                          <a:pt x="8467" y="123613"/>
                          <a:pt x="16484" y="114929"/>
                          <a:pt x="25400" y="116840"/>
                        </a:cubicBezTo>
                        <a:cubicBezTo>
                          <a:pt x="42447" y="120493"/>
                          <a:pt x="55712" y="134083"/>
                          <a:pt x="71120" y="142240"/>
                        </a:cubicBezTo>
                        <a:cubicBezTo>
                          <a:pt x="84506" y="149326"/>
                          <a:pt x="97497" y="157466"/>
                          <a:pt x="111760" y="162560"/>
                        </a:cubicBezTo>
                        <a:cubicBezTo>
                          <a:pt x="145058" y="174452"/>
                          <a:pt x="179598" y="182536"/>
                          <a:pt x="213360" y="193040"/>
                        </a:cubicBezTo>
                        <a:cubicBezTo>
                          <a:pt x="377230" y="244022"/>
                          <a:pt x="289383" y="222756"/>
                          <a:pt x="411480" y="248920"/>
                        </a:cubicBezTo>
                        <a:cubicBezTo>
                          <a:pt x="508000" y="242147"/>
                          <a:pt x="605181" y="241757"/>
                          <a:pt x="701040" y="228600"/>
                        </a:cubicBezTo>
                        <a:cubicBezTo>
                          <a:pt x="778374" y="217986"/>
                          <a:pt x="853410" y="194597"/>
                          <a:pt x="929640" y="177800"/>
                        </a:cubicBezTo>
                        <a:cubicBezTo>
                          <a:pt x="999627" y="162379"/>
                          <a:pt x="1182064" y="124489"/>
                          <a:pt x="1209040" y="121920"/>
                        </a:cubicBezTo>
                        <a:lnTo>
                          <a:pt x="1315720" y="111760"/>
                        </a:lnTo>
                        <a:cubicBezTo>
                          <a:pt x="1408853" y="118533"/>
                          <a:pt x="1502419" y="120844"/>
                          <a:pt x="1595120" y="132080"/>
                        </a:cubicBezTo>
                        <a:cubicBezTo>
                          <a:pt x="1647785" y="138464"/>
                          <a:pt x="1667244" y="171361"/>
                          <a:pt x="1717040" y="187960"/>
                        </a:cubicBezTo>
                        <a:cubicBezTo>
                          <a:pt x="1749805" y="198882"/>
                          <a:pt x="1785432" y="198792"/>
                          <a:pt x="1818640" y="208280"/>
                        </a:cubicBezTo>
                        <a:cubicBezTo>
                          <a:pt x="1979324" y="254190"/>
                          <a:pt x="1936727" y="261439"/>
                          <a:pt x="2087880" y="289560"/>
                        </a:cubicBezTo>
                        <a:cubicBezTo>
                          <a:pt x="2144717" y="300134"/>
                          <a:pt x="2240576" y="302273"/>
                          <a:pt x="2296160" y="304800"/>
                        </a:cubicBezTo>
                        <a:cubicBezTo>
                          <a:pt x="2465493" y="299720"/>
                          <a:pt x="2635542" y="305918"/>
                          <a:pt x="2804160" y="289560"/>
                        </a:cubicBezTo>
                        <a:cubicBezTo>
                          <a:pt x="2916489" y="278662"/>
                          <a:pt x="3179869" y="152086"/>
                          <a:pt x="3246120" y="111760"/>
                        </a:cubicBezTo>
                        <a:cubicBezTo>
                          <a:pt x="3285067" y="88053"/>
                          <a:pt x="3323661" y="63757"/>
                          <a:pt x="3362960" y="40640"/>
                        </a:cubicBezTo>
                        <a:cubicBezTo>
                          <a:pt x="3423958" y="4759"/>
                          <a:pt x="3409031" y="29778"/>
                          <a:pt x="3423920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流程圖: 接點 28">
            <a:extLst>
              <a:ext uri="{FF2B5EF4-FFF2-40B4-BE49-F238E27FC236}">
                <a16:creationId xmlns:a16="http://schemas.microsoft.com/office/drawing/2014/main" id="{6C850A89-435A-E64A-4D9E-3457E58154EF}"/>
              </a:ext>
            </a:extLst>
          </p:cNvPr>
          <p:cNvSpPr/>
          <p:nvPr/>
        </p:nvSpPr>
        <p:spPr>
          <a:xfrm>
            <a:off x="3002308" y="3741710"/>
            <a:ext cx="678737" cy="707631"/>
          </a:xfrm>
          <a:custGeom>
            <a:avLst/>
            <a:gdLst>
              <a:gd name="connsiteX0" fmla="*/ 0 w 678737"/>
              <a:gd name="connsiteY0" fmla="*/ 353816 h 707631"/>
              <a:gd name="connsiteX1" fmla="*/ 339369 w 678737"/>
              <a:gd name="connsiteY1" fmla="*/ 0 h 707631"/>
              <a:gd name="connsiteX2" fmla="*/ 678738 w 678737"/>
              <a:gd name="connsiteY2" fmla="*/ 353816 h 707631"/>
              <a:gd name="connsiteX3" fmla="*/ 339369 w 678737"/>
              <a:gd name="connsiteY3" fmla="*/ 707632 h 707631"/>
              <a:gd name="connsiteX4" fmla="*/ 0 w 678737"/>
              <a:gd name="connsiteY4" fmla="*/ 353816 h 70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737" h="707631" fill="none" extrusionOk="0">
                <a:moveTo>
                  <a:pt x="0" y="353816"/>
                </a:moveTo>
                <a:cubicBezTo>
                  <a:pt x="-20298" y="159697"/>
                  <a:pt x="132833" y="34116"/>
                  <a:pt x="339369" y="0"/>
                </a:cubicBezTo>
                <a:cubicBezTo>
                  <a:pt x="540023" y="-38786"/>
                  <a:pt x="639285" y="185969"/>
                  <a:pt x="678738" y="353816"/>
                </a:cubicBezTo>
                <a:cubicBezTo>
                  <a:pt x="637504" y="557770"/>
                  <a:pt x="549240" y="676998"/>
                  <a:pt x="339369" y="707632"/>
                </a:cubicBezTo>
                <a:cubicBezTo>
                  <a:pt x="176969" y="656860"/>
                  <a:pt x="-38639" y="552869"/>
                  <a:pt x="0" y="353816"/>
                </a:cubicBezTo>
                <a:close/>
              </a:path>
              <a:path w="678737" h="707631" stroke="0" extrusionOk="0">
                <a:moveTo>
                  <a:pt x="0" y="353816"/>
                </a:moveTo>
                <a:cubicBezTo>
                  <a:pt x="-15151" y="114684"/>
                  <a:pt x="137225" y="-2824"/>
                  <a:pt x="339369" y="0"/>
                </a:cubicBezTo>
                <a:cubicBezTo>
                  <a:pt x="531144" y="3272"/>
                  <a:pt x="715717" y="145104"/>
                  <a:pt x="678738" y="353816"/>
                </a:cubicBezTo>
                <a:cubicBezTo>
                  <a:pt x="658225" y="532131"/>
                  <a:pt x="516055" y="675473"/>
                  <a:pt x="339369" y="707632"/>
                </a:cubicBezTo>
                <a:cubicBezTo>
                  <a:pt x="108131" y="743071"/>
                  <a:pt x="39102" y="586279"/>
                  <a:pt x="0" y="353816"/>
                </a:cubicBezTo>
                <a:close/>
              </a:path>
            </a:pathLst>
          </a:custGeom>
          <a:solidFill>
            <a:schemeClr val="tx1"/>
          </a:solidFill>
          <a:ln w="381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55301852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latin typeface="Segoe Script" panose="030B0504020000000003" pitchFamily="66" charset="0"/>
              </a:rPr>
              <a:t>3</a:t>
            </a:r>
            <a:endParaRPr lang="zh-TW" altLang="en-US" sz="4400" b="1" dirty="0">
              <a:latin typeface="Segoe Script" panose="030B0504020000000003" pitchFamily="66" charset="0"/>
            </a:endParaRPr>
          </a:p>
        </p:txBody>
      </p:sp>
      <p:sp>
        <p:nvSpPr>
          <p:cNvPr id="30" name="流程圖: 接點 29">
            <a:extLst>
              <a:ext uri="{FF2B5EF4-FFF2-40B4-BE49-F238E27FC236}">
                <a16:creationId xmlns:a16="http://schemas.microsoft.com/office/drawing/2014/main" id="{C5B5F3F2-09E9-7DF9-EA06-CF34BF219539}"/>
              </a:ext>
            </a:extLst>
          </p:cNvPr>
          <p:cNvSpPr/>
          <p:nvPr/>
        </p:nvSpPr>
        <p:spPr>
          <a:xfrm>
            <a:off x="3002308" y="4841318"/>
            <a:ext cx="678737" cy="707631"/>
          </a:xfrm>
          <a:custGeom>
            <a:avLst/>
            <a:gdLst>
              <a:gd name="connsiteX0" fmla="*/ 0 w 678737"/>
              <a:gd name="connsiteY0" fmla="*/ 353816 h 707631"/>
              <a:gd name="connsiteX1" fmla="*/ 339369 w 678737"/>
              <a:gd name="connsiteY1" fmla="*/ 0 h 707631"/>
              <a:gd name="connsiteX2" fmla="*/ 678738 w 678737"/>
              <a:gd name="connsiteY2" fmla="*/ 353816 h 707631"/>
              <a:gd name="connsiteX3" fmla="*/ 339369 w 678737"/>
              <a:gd name="connsiteY3" fmla="*/ 707632 h 707631"/>
              <a:gd name="connsiteX4" fmla="*/ 0 w 678737"/>
              <a:gd name="connsiteY4" fmla="*/ 353816 h 70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737" h="707631" fill="none" extrusionOk="0">
                <a:moveTo>
                  <a:pt x="0" y="353816"/>
                </a:moveTo>
                <a:cubicBezTo>
                  <a:pt x="-20298" y="159697"/>
                  <a:pt x="132833" y="34116"/>
                  <a:pt x="339369" y="0"/>
                </a:cubicBezTo>
                <a:cubicBezTo>
                  <a:pt x="540023" y="-38786"/>
                  <a:pt x="639285" y="185969"/>
                  <a:pt x="678738" y="353816"/>
                </a:cubicBezTo>
                <a:cubicBezTo>
                  <a:pt x="637504" y="557770"/>
                  <a:pt x="549240" y="676998"/>
                  <a:pt x="339369" y="707632"/>
                </a:cubicBezTo>
                <a:cubicBezTo>
                  <a:pt x="176969" y="656860"/>
                  <a:pt x="-38639" y="552869"/>
                  <a:pt x="0" y="353816"/>
                </a:cubicBezTo>
                <a:close/>
              </a:path>
              <a:path w="678737" h="707631" stroke="0" extrusionOk="0">
                <a:moveTo>
                  <a:pt x="0" y="353816"/>
                </a:moveTo>
                <a:cubicBezTo>
                  <a:pt x="-15151" y="114684"/>
                  <a:pt x="137225" y="-2824"/>
                  <a:pt x="339369" y="0"/>
                </a:cubicBezTo>
                <a:cubicBezTo>
                  <a:pt x="531144" y="3272"/>
                  <a:pt x="715717" y="145104"/>
                  <a:pt x="678738" y="353816"/>
                </a:cubicBezTo>
                <a:cubicBezTo>
                  <a:pt x="658225" y="532131"/>
                  <a:pt x="516055" y="675473"/>
                  <a:pt x="339369" y="707632"/>
                </a:cubicBezTo>
                <a:cubicBezTo>
                  <a:pt x="108131" y="743071"/>
                  <a:pt x="39102" y="586279"/>
                  <a:pt x="0" y="353816"/>
                </a:cubicBezTo>
                <a:close/>
              </a:path>
            </a:pathLst>
          </a:custGeom>
          <a:solidFill>
            <a:schemeClr val="tx1"/>
          </a:solidFill>
          <a:ln w="381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55301852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latin typeface="Segoe Script" panose="030B0504020000000003" pitchFamily="66" charset="0"/>
              </a:rPr>
              <a:t>4</a:t>
            </a:r>
            <a:endParaRPr lang="zh-TW" altLang="en-US" sz="4400" b="1" dirty="0">
              <a:latin typeface="Segoe Script" panose="030B0504020000000003" pitchFamily="66" charset="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0A6C6CFE-AA51-9C3C-57C9-6BBA4B8E41C9}"/>
              </a:ext>
            </a:extLst>
          </p:cNvPr>
          <p:cNvSpPr txBox="1"/>
          <p:nvPr/>
        </p:nvSpPr>
        <p:spPr>
          <a:xfrm>
            <a:off x="3996675" y="1330440"/>
            <a:ext cx="2296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70E9F47A-24F4-4DB7-DC9F-604FD7EB76AB}"/>
              </a:ext>
            </a:extLst>
          </p:cNvPr>
          <p:cNvSpPr txBox="1"/>
          <p:nvPr/>
        </p:nvSpPr>
        <p:spPr>
          <a:xfrm>
            <a:off x="3996674" y="2379283"/>
            <a:ext cx="26950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設計構想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97240F55-18E1-3853-028B-2D894139B55B}"/>
              </a:ext>
            </a:extLst>
          </p:cNvPr>
          <p:cNvSpPr txBox="1"/>
          <p:nvPr/>
        </p:nvSpPr>
        <p:spPr>
          <a:xfrm>
            <a:off x="3984319" y="3612269"/>
            <a:ext cx="26950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體驗功能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BCCC10FE-A2E1-8CB0-803E-701972726D78}"/>
              </a:ext>
            </a:extLst>
          </p:cNvPr>
          <p:cNvSpPr txBox="1"/>
          <p:nvPr/>
        </p:nvSpPr>
        <p:spPr>
          <a:xfrm>
            <a:off x="8643809" y="2369820"/>
            <a:ext cx="2296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結語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1CD5A36E-BAD4-AB71-FFA2-7904DCD7F995}"/>
              </a:ext>
            </a:extLst>
          </p:cNvPr>
          <p:cNvSpPr txBox="1"/>
          <p:nvPr/>
        </p:nvSpPr>
        <p:spPr>
          <a:xfrm>
            <a:off x="3996676" y="4680824"/>
            <a:ext cx="1414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</a:t>
            </a:r>
          </a:p>
        </p:txBody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04A8519B-D4D0-D916-FE06-E3F9014A839F}"/>
              </a:ext>
            </a:extLst>
          </p:cNvPr>
          <p:cNvSpPr/>
          <p:nvPr/>
        </p:nvSpPr>
        <p:spPr>
          <a:xfrm rot="16200000" flipV="1">
            <a:off x="-1087446" y="1639031"/>
            <a:ext cx="3427170" cy="125657"/>
          </a:xfrm>
          <a:custGeom>
            <a:avLst/>
            <a:gdLst>
              <a:gd name="connsiteX0" fmla="*/ 0 w 3427170"/>
              <a:gd name="connsiteY0" fmla="*/ 52357 h 125657"/>
              <a:gd name="connsiteX1" fmla="*/ 25424 w 3427170"/>
              <a:gd name="connsiteY1" fmla="*/ 48168 h 125657"/>
              <a:gd name="connsiteX2" fmla="*/ 71187 w 3427170"/>
              <a:gd name="connsiteY2" fmla="*/ 58639 h 125657"/>
              <a:gd name="connsiteX3" fmla="*/ 111866 w 3427170"/>
              <a:gd name="connsiteY3" fmla="*/ 67017 h 125657"/>
              <a:gd name="connsiteX4" fmla="*/ 213562 w 3427170"/>
              <a:gd name="connsiteY4" fmla="*/ 79582 h 125657"/>
              <a:gd name="connsiteX5" fmla="*/ 411870 w 3427170"/>
              <a:gd name="connsiteY5" fmla="*/ 102619 h 125657"/>
              <a:gd name="connsiteX6" fmla="*/ 701705 w 3427170"/>
              <a:gd name="connsiteY6" fmla="*/ 94242 h 125657"/>
              <a:gd name="connsiteX7" fmla="*/ 930522 w 3427170"/>
              <a:gd name="connsiteY7" fmla="*/ 73299 h 125657"/>
              <a:gd name="connsiteX8" fmla="*/ 1210187 w 3427170"/>
              <a:gd name="connsiteY8" fmla="*/ 50262 h 125657"/>
              <a:gd name="connsiteX9" fmla="*/ 1316968 w 3427170"/>
              <a:gd name="connsiteY9" fmla="*/ 46074 h 125657"/>
              <a:gd name="connsiteX10" fmla="*/ 1596634 w 3427170"/>
              <a:gd name="connsiteY10" fmla="*/ 54451 h 125657"/>
              <a:gd name="connsiteX11" fmla="*/ 1718669 w 3427170"/>
              <a:gd name="connsiteY11" fmla="*/ 77488 h 125657"/>
              <a:gd name="connsiteX12" fmla="*/ 1820366 w 3427170"/>
              <a:gd name="connsiteY12" fmla="*/ 85865 h 125657"/>
              <a:gd name="connsiteX13" fmla="*/ 2089861 w 3427170"/>
              <a:gd name="connsiteY13" fmla="*/ 119374 h 125657"/>
              <a:gd name="connsiteX14" fmla="*/ 2298339 w 3427170"/>
              <a:gd name="connsiteY14" fmla="*/ 125657 h 125657"/>
              <a:gd name="connsiteX15" fmla="*/ 2806821 w 3427170"/>
              <a:gd name="connsiteY15" fmla="*/ 119374 h 125657"/>
              <a:gd name="connsiteX16" fmla="*/ 3249201 w 3427170"/>
              <a:gd name="connsiteY16" fmla="*/ 46074 h 125657"/>
              <a:gd name="connsiteX17" fmla="*/ 3366152 w 3427170"/>
              <a:gd name="connsiteY17" fmla="*/ 16754 h 125657"/>
              <a:gd name="connsiteX18" fmla="*/ 3427170 w 3427170"/>
              <a:gd name="connsiteY18" fmla="*/ 0 h 12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427170" h="125657" extrusionOk="0">
                <a:moveTo>
                  <a:pt x="0" y="52357"/>
                </a:moveTo>
                <a:cubicBezTo>
                  <a:pt x="7157" y="50086"/>
                  <a:pt x="17265" y="46493"/>
                  <a:pt x="25424" y="48168"/>
                </a:cubicBezTo>
                <a:cubicBezTo>
                  <a:pt x="45066" y="50892"/>
                  <a:pt x="55049" y="54971"/>
                  <a:pt x="71187" y="58639"/>
                </a:cubicBezTo>
                <a:cubicBezTo>
                  <a:pt x="84721" y="64193"/>
                  <a:pt x="96793" y="66560"/>
                  <a:pt x="111866" y="67017"/>
                </a:cubicBezTo>
                <a:cubicBezTo>
                  <a:pt x="150891" y="70090"/>
                  <a:pt x="178925" y="81771"/>
                  <a:pt x="213562" y="79582"/>
                </a:cubicBezTo>
                <a:cubicBezTo>
                  <a:pt x="374439" y="98460"/>
                  <a:pt x="287415" y="96874"/>
                  <a:pt x="411870" y="102619"/>
                </a:cubicBezTo>
                <a:cubicBezTo>
                  <a:pt x="492401" y="107540"/>
                  <a:pt x="599207" y="106733"/>
                  <a:pt x="701705" y="94242"/>
                </a:cubicBezTo>
                <a:cubicBezTo>
                  <a:pt x="770025" y="95932"/>
                  <a:pt x="857844" y="76857"/>
                  <a:pt x="930522" y="73299"/>
                </a:cubicBezTo>
                <a:cubicBezTo>
                  <a:pt x="996493" y="65737"/>
                  <a:pt x="1184052" y="51026"/>
                  <a:pt x="1210187" y="50262"/>
                </a:cubicBezTo>
                <a:cubicBezTo>
                  <a:pt x="1222961" y="57847"/>
                  <a:pt x="1301895" y="53104"/>
                  <a:pt x="1316968" y="46074"/>
                </a:cubicBezTo>
                <a:cubicBezTo>
                  <a:pt x="1426152" y="58326"/>
                  <a:pt x="1506087" y="49031"/>
                  <a:pt x="1596634" y="54451"/>
                </a:cubicBezTo>
                <a:cubicBezTo>
                  <a:pt x="1649049" y="57825"/>
                  <a:pt x="1670414" y="73316"/>
                  <a:pt x="1718669" y="77488"/>
                </a:cubicBezTo>
                <a:cubicBezTo>
                  <a:pt x="1750156" y="82424"/>
                  <a:pt x="1784665" y="81886"/>
                  <a:pt x="1820366" y="85865"/>
                </a:cubicBezTo>
                <a:cubicBezTo>
                  <a:pt x="1979586" y="105957"/>
                  <a:pt x="1942524" y="113448"/>
                  <a:pt x="2089861" y="119374"/>
                </a:cubicBezTo>
                <a:cubicBezTo>
                  <a:pt x="2143571" y="124454"/>
                  <a:pt x="2237199" y="117628"/>
                  <a:pt x="2298339" y="125657"/>
                </a:cubicBezTo>
                <a:cubicBezTo>
                  <a:pt x="2463777" y="117299"/>
                  <a:pt x="2671430" y="122081"/>
                  <a:pt x="2806821" y="119374"/>
                </a:cubicBezTo>
                <a:cubicBezTo>
                  <a:pt x="2914788" y="123028"/>
                  <a:pt x="3173780" y="55290"/>
                  <a:pt x="3249201" y="46074"/>
                </a:cubicBezTo>
                <a:cubicBezTo>
                  <a:pt x="3281975" y="32404"/>
                  <a:pt x="3324446" y="20261"/>
                  <a:pt x="3366152" y="16754"/>
                </a:cubicBezTo>
                <a:cubicBezTo>
                  <a:pt x="3427336" y="308"/>
                  <a:pt x="3412636" y="14705"/>
                  <a:pt x="3427170" y="0"/>
                </a:cubicBezTo>
              </a:path>
            </a:pathLst>
          </a:custGeom>
          <a:noFill/>
          <a:ln w="254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392746933">
                  <a:custGeom>
                    <a:avLst/>
                    <a:gdLst>
                      <a:gd name="connsiteX0" fmla="*/ 0 w 3423920"/>
                      <a:gd name="connsiteY0" fmla="*/ 127000 h 304800"/>
                      <a:gd name="connsiteX1" fmla="*/ 25400 w 3423920"/>
                      <a:gd name="connsiteY1" fmla="*/ 116840 h 304800"/>
                      <a:gd name="connsiteX2" fmla="*/ 71120 w 3423920"/>
                      <a:gd name="connsiteY2" fmla="*/ 142240 h 304800"/>
                      <a:gd name="connsiteX3" fmla="*/ 111760 w 3423920"/>
                      <a:gd name="connsiteY3" fmla="*/ 162560 h 304800"/>
                      <a:gd name="connsiteX4" fmla="*/ 213360 w 3423920"/>
                      <a:gd name="connsiteY4" fmla="*/ 193040 h 304800"/>
                      <a:gd name="connsiteX5" fmla="*/ 411480 w 3423920"/>
                      <a:gd name="connsiteY5" fmla="*/ 248920 h 304800"/>
                      <a:gd name="connsiteX6" fmla="*/ 701040 w 3423920"/>
                      <a:gd name="connsiteY6" fmla="*/ 228600 h 304800"/>
                      <a:gd name="connsiteX7" fmla="*/ 929640 w 3423920"/>
                      <a:gd name="connsiteY7" fmla="*/ 177800 h 304800"/>
                      <a:gd name="connsiteX8" fmla="*/ 1209040 w 3423920"/>
                      <a:gd name="connsiteY8" fmla="*/ 121920 h 304800"/>
                      <a:gd name="connsiteX9" fmla="*/ 1315720 w 3423920"/>
                      <a:gd name="connsiteY9" fmla="*/ 111760 h 304800"/>
                      <a:gd name="connsiteX10" fmla="*/ 1595120 w 3423920"/>
                      <a:gd name="connsiteY10" fmla="*/ 132080 h 304800"/>
                      <a:gd name="connsiteX11" fmla="*/ 1717040 w 3423920"/>
                      <a:gd name="connsiteY11" fmla="*/ 187960 h 304800"/>
                      <a:gd name="connsiteX12" fmla="*/ 1818640 w 3423920"/>
                      <a:gd name="connsiteY12" fmla="*/ 208280 h 304800"/>
                      <a:gd name="connsiteX13" fmla="*/ 2087880 w 3423920"/>
                      <a:gd name="connsiteY13" fmla="*/ 289560 h 304800"/>
                      <a:gd name="connsiteX14" fmla="*/ 2296160 w 3423920"/>
                      <a:gd name="connsiteY14" fmla="*/ 304800 h 304800"/>
                      <a:gd name="connsiteX15" fmla="*/ 2804160 w 3423920"/>
                      <a:gd name="connsiteY15" fmla="*/ 289560 h 304800"/>
                      <a:gd name="connsiteX16" fmla="*/ 3246120 w 3423920"/>
                      <a:gd name="connsiteY16" fmla="*/ 111760 h 304800"/>
                      <a:gd name="connsiteX17" fmla="*/ 3362960 w 3423920"/>
                      <a:gd name="connsiteY17" fmla="*/ 40640 h 304800"/>
                      <a:gd name="connsiteX18" fmla="*/ 3423920 w 3423920"/>
                      <a:gd name="connsiteY18" fmla="*/ 0 h 304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423920" h="304800">
                        <a:moveTo>
                          <a:pt x="0" y="127000"/>
                        </a:moveTo>
                        <a:cubicBezTo>
                          <a:pt x="8467" y="123613"/>
                          <a:pt x="16484" y="114929"/>
                          <a:pt x="25400" y="116840"/>
                        </a:cubicBezTo>
                        <a:cubicBezTo>
                          <a:pt x="42447" y="120493"/>
                          <a:pt x="55712" y="134083"/>
                          <a:pt x="71120" y="142240"/>
                        </a:cubicBezTo>
                        <a:cubicBezTo>
                          <a:pt x="84506" y="149326"/>
                          <a:pt x="97497" y="157466"/>
                          <a:pt x="111760" y="162560"/>
                        </a:cubicBezTo>
                        <a:cubicBezTo>
                          <a:pt x="145058" y="174452"/>
                          <a:pt x="179598" y="182536"/>
                          <a:pt x="213360" y="193040"/>
                        </a:cubicBezTo>
                        <a:cubicBezTo>
                          <a:pt x="377230" y="244022"/>
                          <a:pt x="289383" y="222756"/>
                          <a:pt x="411480" y="248920"/>
                        </a:cubicBezTo>
                        <a:cubicBezTo>
                          <a:pt x="508000" y="242147"/>
                          <a:pt x="605181" y="241757"/>
                          <a:pt x="701040" y="228600"/>
                        </a:cubicBezTo>
                        <a:cubicBezTo>
                          <a:pt x="778374" y="217986"/>
                          <a:pt x="853410" y="194597"/>
                          <a:pt x="929640" y="177800"/>
                        </a:cubicBezTo>
                        <a:cubicBezTo>
                          <a:pt x="999627" y="162379"/>
                          <a:pt x="1182064" y="124489"/>
                          <a:pt x="1209040" y="121920"/>
                        </a:cubicBezTo>
                        <a:lnTo>
                          <a:pt x="1315720" y="111760"/>
                        </a:lnTo>
                        <a:cubicBezTo>
                          <a:pt x="1408853" y="118533"/>
                          <a:pt x="1502419" y="120844"/>
                          <a:pt x="1595120" y="132080"/>
                        </a:cubicBezTo>
                        <a:cubicBezTo>
                          <a:pt x="1647785" y="138464"/>
                          <a:pt x="1667244" y="171361"/>
                          <a:pt x="1717040" y="187960"/>
                        </a:cubicBezTo>
                        <a:cubicBezTo>
                          <a:pt x="1749805" y="198882"/>
                          <a:pt x="1785432" y="198792"/>
                          <a:pt x="1818640" y="208280"/>
                        </a:cubicBezTo>
                        <a:cubicBezTo>
                          <a:pt x="1979324" y="254190"/>
                          <a:pt x="1936727" y="261439"/>
                          <a:pt x="2087880" y="289560"/>
                        </a:cubicBezTo>
                        <a:cubicBezTo>
                          <a:pt x="2144717" y="300134"/>
                          <a:pt x="2240576" y="302273"/>
                          <a:pt x="2296160" y="304800"/>
                        </a:cubicBezTo>
                        <a:cubicBezTo>
                          <a:pt x="2465493" y="299720"/>
                          <a:pt x="2635542" y="305918"/>
                          <a:pt x="2804160" y="289560"/>
                        </a:cubicBezTo>
                        <a:cubicBezTo>
                          <a:pt x="2916489" y="278662"/>
                          <a:pt x="3179869" y="152086"/>
                          <a:pt x="3246120" y="111760"/>
                        </a:cubicBezTo>
                        <a:cubicBezTo>
                          <a:pt x="3285067" y="88053"/>
                          <a:pt x="3323661" y="63757"/>
                          <a:pt x="3362960" y="40640"/>
                        </a:cubicBezTo>
                        <a:cubicBezTo>
                          <a:pt x="3423958" y="4759"/>
                          <a:pt x="3409031" y="29778"/>
                          <a:pt x="3423920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 descr="一張含有 黑暗, 光, 夜空 的圖片&#10;&#10;自動產生的描述">
            <a:extLst>
              <a:ext uri="{FF2B5EF4-FFF2-40B4-BE49-F238E27FC236}">
                <a16:creationId xmlns:a16="http://schemas.microsoft.com/office/drawing/2014/main" id="{40848ADE-E3E6-4328-AD84-1FCF56660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52" y="1848624"/>
            <a:ext cx="1497680" cy="468754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39725C6D-9126-43E0-EEB6-E0306914AF7B}"/>
              </a:ext>
            </a:extLst>
          </p:cNvPr>
          <p:cNvSpPr/>
          <p:nvPr/>
        </p:nvSpPr>
        <p:spPr>
          <a:xfrm rot="16200000" flipV="1">
            <a:off x="-26019" y="6239458"/>
            <a:ext cx="1191363" cy="45719"/>
          </a:xfrm>
          <a:custGeom>
            <a:avLst/>
            <a:gdLst>
              <a:gd name="connsiteX0" fmla="*/ 0 w 1191363"/>
              <a:gd name="connsiteY0" fmla="*/ 19049 h 45719"/>
              <a:gd name="connsiteX1" fmla="*/ 8838 w 1191363"/>
              <a:gd name="connsiteY1" fmla="*/ 17525 h 45719"/>
              <a:gd name="connsiteX2" fmla="*/ 24746 w 1191363"/>
              <a:gd name="connsiteY2" fmla="*/ 21335 h 45719"/>
              <a:gd name="connsiteX3" fmla="*/ 38887 w 1191363"/>
              <a:gd name="connsiteY3" fmla="*/ 24383 h 45719"/>
              <a:gd name="connsiteX4" fmla="*/ 74239 w 1191363"/>
              <a:gd name="connsiteY4" fmla="*/ 28955 h 45719"/>
              <a:gd name="connsiteX5" fmla="*/ 143175 w 1191363"/>
              <a:gd name="connsiteY5" fmla="*/ 37337 h 45719"/>
              <a:gd name="connsiteX6" fmla="*/ 243928 w 1191363"/>
              <a:gd name="connsiteY6" fmla="*/ 34289 h 45719"/>
              <a:gd name="connsiteX7" fmla="*/ 323470 w 1191363"/>
              <a:gd name="connsiteY7" fmla="*/ 26669 h 45719"/>
              <a:gd name="connsiteX8" fmla="*/ 420689 w 1191363"/>
              <a:gd name="connsiteY8" fmla="*/ 18287 h 45719"/>
              <a:gd name="connsiteX9" fmla="*/ 457808 w 1191363"/>
              <a:gd name="connsiteY9" fmla="*/ 16763 h 45719"/>
              <a:gd name="connsiteX10" fmla="*/ 555026 w 1191363"/>
              <a:gd name="connsiteY10" fmla="*/ 19811 h 45719"/>
              <a:gd name="connsiteX11" fmla="*/ 597449 w 1191363"/>
              <a:gd name="connsiteY11" fmla="*/ 28193 h 45719"/>
              <a:gd name="connsiteX12" fmla="*/ 632801 w 1191363"/>
              <a:gd name="connsiteY12" fmla="*/ 31241 h 45719"/>
              <a:gd name="connsiteX13" fmla="*/ 726483 w 1191363"/>
              <a:gd name="connsiteY13" fmla="*/ 43433 h 45719"/>
              <a:gd name="connsiteX14" fmla="*/ 798955 w 1191363"/>
              <a:gd name="connsiteY14" fmla="*/ 45719 h 45719"/>
              <a:gd name="connsiteX15" fmla="*/ 975715 w 1191363"/>
              <a:gd name="connsiteY15" fmla="*/ 43433 h 45719"/>
              <a:gd name="connsiteX16" fmla="*/ 1129496 w 1191363"/>
              <a:gd name="connsiteY16" fmla="*/ 16763 h 45719"/>
              <a:gd name="connsiteX17" fmla="*/ 1170151 w 1191363"/>
              <a:gd name="connsiteY17" fmla="*/ 6095 h 45719"/>
              <a:gd name="connsiteX18" fmla="*/ 1191363 w 1191363"/>
              <a:gd name="connsiteY18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91363" h="45719" extrusionOk="0">
                <a:moveTo>
                  <a:pt x="0" y="19049"/>
                </a:moveTo>
                <a:cubicBezTo>
                  <a:pt x="2789" y="18437"/>
                  <a:pt x="6033" y="16893"/>
                  <a:pt x="8838" y="17525"/>
                </a:cubicBezTo>
                <a:cubicBezTo>
                  <a:pt x="14945" y="18156"/>
                  <a:pt x="18802" y="19863"/>
                  <a:pt x="24746" y="21335"/>
                </a:cubicBezTo>
                <a:cubicBezTo>
                  <a:pt x="29421" y="22733"/>
                  <a:pt x="33774" y="23929"/>
                  <a:pt x="38887" y="24383"/>
                </a:cubicBezTo>
                <a:cubicBezTo>
                  <a:pt x="52663" y="25464"/>
                  <a:pt x="62406" y="28037"/>
                  <a:pt x="74239" y="28955"/>
                </a:cubicBezTo>
                <a:cubicBezTo>
                  <a:pt x="126964" y="33684"/>
                  <a:pt x="99426" y="36256"/>
                  <a:pt x="143175" y="37337"/>
                </a:cubicBezTo>
                <a:cubicBezTo>
                  <a:pt x="175280" y="37031"/>
                  <a:pt x="210107" y="36766"/>
                  <a:pt x="243928" y="34289"/>
                </a:cubicBezTo>
                <a:cubicBezTo>
                  <a:pt x="269978" y="33270"/>
                  <a:pt x="299371" y="26935"/>
                  <a:pt x="323470" y="26669"/>
                </a:cubicBezTo>
                <a:cubicBezTo>
                  <a:pt x="346411" y="23939"/>
                  <a:pt x="411877" y="18476"/>
                  <a:pt x="420689" y="18287"/>
                </a:cubicBezTo>
                <a:cubicBezTo>
                  <a:pt x="425849" y="16488"/>
                  <a:pt x="446764" y="17906"/>
                  <a:pt x="457808" y="16763"/>
                </a:cubicBezTo>
                <a:cubicBezTo>
                  <a:pt x="492743" y="19278"/>
                  <a:pt x="528468" y="16124"/>
                  <a:pt x="555026" y="19811"/>
                </a:cubicBezTo>
                <a:cubicBezTo>
                  <a:pt x="573311" y="20868"/>
                  <a:pt x="580741" y="26745"/>
                  <a:pt x="597449" y="28193"/>
                </a:cubicBezTo>
                <a:cubicBezTo>
                  <a:pt x="607275" y="30352"/>
                  <a:pt x="620229" y="29790"/>
                  <a:pt x="632801" y="31241"/>
                </a:cubicBezTo>
                <a:cubicBezTo>
                  <a:pt x="686693" y="39582"/>
                  <a:pt x="674396" y="39939"/>
                  <a:pt x="726483" y="43433"/>
                </a:cubicBezTo>
                <a:cubicBezTo>
                  <a:pt x="743560" y="45631"/>
                  <a:pt x="778499" y="43923"/>
                  <a:pt x="798955" y="45719"/>
                </a:cubicBezTo>
                <a:cubicBezTo>
                  <a:pt x="853859" y="38757"/>
                  <a:pt x="928630" y="44485"/>
                  <a:pt x="975715" y="43433"/>
                </a:cubicBezTo>
                <a:cubicBezTo>
                  <a:pt x="1014451" y="42434"/>
                  <a:pt x="1104893" y="21550"/>
                  <a:pt x="1129496" y="16763"/>
                </a:cubicBezTo>
                <a:cubicBezTo>
                  <a:pt x="1141286" y="12102"/>
                  <a:pt x="1156384" y="9326"/>
                  <a:pt x="1170151" y="6095"/>
                </a:cubicBezTo>
                <a:cubicBezTo>
                  <a:pt x="1191406" y="320"/>
                  <a:pt x="1186252" y="4922"/>
                  <a:pt x="1191363" y="0"/>
                </a:cubicBezTo>
              </a:path>
            </a:pathLst>
          </a:custGeom>
          <a:noFill/>
          <a:ln w="254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392746933">
                  <a:custGeom>
                    <a:avLst/>
                    <a:gdLst>
                      <a:gd name="connsiteX0" fmla="*/ 0 w 3423920"/>
                      <a:gd name="connsiteY0" fmla="*/ 127000 h 304800"/>
                      <a:gd name="connsiteX1" fmla="*/ 25400 w 3423920"/>
                      <a:gd name="connsiteY1" fmla="*/ 116840 h 304800"/>
                      <a:gd name="connsiteX2" fmla="*/ 71120 w 3423920"/>
                      <a:gd name="connsiteY2" fmla="*/ 142240 h 304800"/>
                      <a:gd name="connsiteX3" fmla="*/ 111760 w 3423920"/>
                      <a:gd name="connsiteY3" fmla="*/ 162560 h 304800"/>
                      <a:gd name="connsiteX4" fmla="*/ 213360 w 3423920"/>
                      <a:gd name="connsiteY4" fmla="*/ 193040 h 304800"/>
                      <a:gd name="connsiteX5" fmla="*/ 411480 w 3423920"/>
                      <a:gd name="connsiteY5" fmla="*/ 248920 h 304800"/>
                      <a:gd name="connsiteX6" fmla="*/ 701040 w 3423920"/>
                      <a:gd name="connsiteY6" fmla="*/ 228600 h 304800"/>
                      <a:gd name="connsiteX7" fmla="*/ 929640 w 3423920"/>
                      <a:gd name="connsiteY7" fmla="*/ 177800 h 304800"/>
                      <a:gd name="connsiteX8" fmla="*/ 1209040 w 3423920"/>
                      <a:gd name="connsiteY8" fmla="*/ 121920 h 304800"/>
                      <a:gd name="connsiteX9" fmla="*/ 1315720 w 3423920"/>
                      <a:gd name="connsiteY9" fmla="*/ 111760 h 304800"/>
                      <a:gd name="connsiteX10" fmla="*/ 1595120 w 3423920"/>
                      <a:gd name="connsiteY10" fmla="*/ 132080 h 304800"/>
                      <a:gd name="connsiteX11" fmla="*/ 1717040 w 3423920"/>
                      <a:gd name="connsiteY11" fmla="*/ 187960 h 304800"/>
                      <a:gd name="connsiteX12" fmla="*/ 1818640 w 3423920"/>
                      <a:gd name="connsiteY12" fmla="*/ 208280 h 304800"/>
                      <a:gd name="connsiteX13" fmla="*/ 2087880 w 3423920"/>
                      <a:gd name="connsiteY13" fmla="*/ 289560 h 304800"/>
                      <a:gd name="connsiteX14" fmla="*/ 2296160 w 3423920"/>
                      <a:gd name="connsiteY14" fmla="*/ 304800 h 304800"/>
                      <a:gd name="connsiteX15" fmla="*/ 2804160 w 3423920"/>
                      <a:gd name="connsiteY15" fmla="*/ 289560 h 304800"/>
                      <a:gd name="connsiteX16" fmla="*/ 3246120 w 3423920"/>
                      <a:gd name="connsiteY16" fmla="*/ 111760 h 304800"/>
                      <a:gd name="connsiteX17" fmla="*/ 3362960 w 3423920"/>
                      <a:gd name="connsiteY17" fmla="*/ 40640 h 304800"/>
                      <a:gd name="connsiteX18" fmla="*/ 3423920 w 3423920"/>
                      <a:gd name="connsiteY18" fmla="*/ 0 h 304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423920" h="304800">
                        <a:moveTo>
                          <a:pt x="0" y="127000"/>
                        </a:moveTo>
                        <a:cubicBezTo>
                          <a:pt x="8467" y="123613"/>
                          <a:pt x="16484" y="114929"/>
                          <a:pt x="25400" y="116840"/>
                        </a:cubicBezTo>
                        <a:cubicBezTo>
                          <a:pt x="42447" y="120493"/>
                          <a:pt x="55712" y="134083"/>
                          <a:pt x="71120" y="142240"/>
                        </a:cubicBezTo>
                        <a:cubicBezTo>
                          <a:pt x="84506" y="149326"/>
                          <a:pt x="97497" y="157466"/>
                          <a:pt x="111760" y="162560"/>
                        </a:cubicBezTo>
                        <a:cubicBezTo>
                          <a:pt x="145058" y="174452"/>
                          <a:pt x="179598" y="182536"/>
                          <a:pt x="213360" y="193040"/>
                        </a:cubicBezTo>
                        <a:cubicBezTo>
                          <a:pt x="377230" y="244022"/>
                          <a:pt x="289383" y="222756"/>
                          <a:pt x="411480" y="248920"/>
                        </a:cubicBezTo>
                        <a:cubicBezTo>
                          <a:pt x="508000" y="242147"/>
                          <a:pt x="605181" y="241757"/>
                          <a:pt x="701040" y="228600"/>
                        </a:cubicBezTo>
                        <a:cubicBezTo>
                          <a:pt x="778374" y="217986"/>
                          <a:pt x="853410" y="194597"/>
                          <a:pt x="929640" y="177800"/>
                        </a:cubicBezTo>
                        <a:cubicBezTo>
                          <a:pt x="999627" y="162379"/>
                          <a:pt x="1182064" y="124489"/>
                          <a:pt x="1209040" y="121920"/>
                        </a:cubicBezTo>
                        <a:lnTo>
                          <a:pt x="1315720" y="111760"/>
                        </a:lnTo>
                        <a:cubicBezTo>
                          <a:pt x="1408853" y="118533"/>
                          <a:pt x="1502419" y="120844"/>
                          <a:pt x="1595120" y="132080"/>
                        </a:cubicBezTo>
                        <a:cubicBezTo>
                          <a:pt x="1647785" y="138464"/>
                          <a:pt x="1667244" y="171361"/>
                          <a:pt x="1717040" y="187960"/>
                        </a:cubicBezTo>
                        <a:cubicBezTo>
                          <a:pt x="1749805" y="198882"/>
                          <a:pt x="1785432" y="198792"/>
                          <a:pt x="1818640" y="208280"/>
                        </a:cubicBezTo>
                        <a:cubicBezTo>
                          <a:pt x="1979324" y="254190"/>
                          <a:pt x="1936727" y="261439"/>
                          <a:pt x="2087880" y="289560"/>
                        </a:cubicBezTo>
                        <a:cubicBezTo>
                          <a:pt x="2144717" y="300134"/>
                          <a:pt x="2240576" y="302273"/>
                          <a:pt x="2296160" y="304800"/>
                        </a:cubicBezTo>
                        <a:cubicBezTo>
                          <a:pt x="2465493" y="299720"/>
                          <a:pt x="2635542" y="305918"/>
                          <a:pt x="2804160" y="289560"/>
                        </a:cubicBezTo>
                        <a:cubicBezTo>
                          <a:pt x="2916489" y="278662"/>
                          <a:pt x="3179869" y="152086"/>
                          <a:pt x="3246120" y="111760"/>
                        </a:cubicBezTo>
                        <a:cubicBezTo>
                          <a:pt x="3285067" y="88053"/>
                          <a:pt x="3323661" y="63757"/>
                          <a:pt x="3362960" y="40640"/>
                        </a:cubicBezTo>
                        <a:cubicBezTo>
                          <a:pt x="3423958" y="4759"/>
                          <a:pt x="3409031" y="29778"/>
                          <a:pt x="3423920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手繪多邊形: 圖案 19">
            <a:extLst>
              <a:ext uri="{FF2B5EF4-FFF2-40B4-BE49-F238E27FC236}">
                <a16:creationId xmlns:a16="http://schemas.microsoft.com/office/drawing/2014/main" id="{01FFAE0E-0775-0D1D-E4E9-5BBEF406DDC8}"/>
              </a:ext>
            </a:extLst>
          </p:cNvPr>
          <p:cNvSpPr/>
          <p:nvPr/>
        </p:nvSpPr>
        <p:spPr>
          <a:xfrm>
            <a:off x="7932092" y="5363247"/>
            <a:ext cx="2952245" cy="158358"/>
          </a:xfrm>
          <a:custGeom>
            <a:avLst/>
            <a:gdLst>
              <a:gd name="connsiteX0" fmla="*/ 0 w 2952245"/>
              <a:gd name="connsiteY0" fmla="*/ 65982 h 158358"/>
              <a:gd name="connsiteX1" fmla="*/ 21900 w 2952245"/>
              <a:gd name="connsiteY1" fmla="*/ 60703 h 158358"/>
              <a:gd name="connsiteX2" fmla="*/ 61322 w 2952245"/>
              <a:gd name="connsiteY2" fmla="*/ 73900 h 158358"/>
              <a:gd name="connsiteX3" fmla="*/ 96364 w 2952245"/>
              <a:gd name="connsiteY3" fmla="*/ 84457 h 158358"/>
              <a:gd name="connsiteX4" fmla="*/ 183967 w 2952245"/>
              <a:gd name="connsiteY4" fmla="*/ 100293 h 158358"/>
              <a:gd name="connsiteX5" fmla="*/ 354795 w 2952245"/>
              <a:gd name="connsiteY5" fmla="*/ 129325 h 158358"/>
              <a:gd name="connsiteX6" fmla="*/ 604465 w 2952245"/>
              <a:gd name="connsiteY6" fmla="*/ 118768 h 158358"/>
              <a:gd name="connsiteX7" fmla="*/ 801573 w 2952245"/>
              <a:gd name="connsiteY7" fmla="*/ 92375 h 158358"/>
              <a:gd name="connsiteX8" fmla="*/ 1042484 w 2952245"/>
              <a:gd name="connsiteY8" fmla="*/ 63343 h 158358"/>
              <a:gd name="connsiteX9" fmla="*/ 1134468 w 2952245"/>
              <a:gd name="connsiteY9" fmla="*/ 58064 h 158358"/>
              <a:gd name="connsiteX10" fmla="*/ 1375378 w 2952245"/>
              <a:gd name="connsiteY10" fmla="*/ 68621 h 158358"/>
              <a:gd name="connsiteX11" fmla="*/ 1480502 w 2952245"/>
              <a:gd name="connsiteY11" fmla="*/ 97654 h 158358"/>
              <a:gd name="connsiteX12" fmla="*/ 1568106 w 2952245"/>
              <a:gd name="connsiteY12" fmla="*/ 108211 h 158358"/>
              <a:gd name="connsiteX13" fmla="*/ 1800256 w 2952245"/>
              <a:gd name="connsiteY13" fmla="*/ 150440 h 158358"/>
              <a:gd name="connsiteX14" fmla="*/ 1979843 w 2952245"/>
              <a:gd name="connsiteY14" fmla="*/ 158358 h 158358"/>
              <a:gd name="connsiteX15" fmla="*/ 2417862 w 2952245"/>
              <a:gd name="connsiteY15" fmla="*/ 150440 h 158358"/>
              <a:gd name="connsiteX16" fmla="*/ 2798938 w 2952245"/>
              <a:gd name="connsiteY16" fmla="*/ 58064 h 158358"/>
              <a:gd name="connsiteX17" fmla="*/ 2899682 w 2952245"/>
              <a:gd name="connsiteY17" fmla="*/ 21114 h 158358"/>
              <a:gd name="connsiteX18" fmla="*/ 2952245 w 2952245"/>
              <a:gd name="connsiteY18" fmla="*/ 0 h 158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52245" h="158358" extrusionOk="0">
                <a:moveTo>
                  <a:pt x="0" y="65982"/>
                </a:moveTo>
                <a:cubicBezTo>
                  <a:pt x="5735" y="63184"/>
                  <a:pt x="14787" y="59047"/>
                  <a:pt x="21900" y="60703"/>
                </a:cubicBezTo>
                <a:cubicBezTo>
                  <a:pt x="39154" y="63808"/>
                  <a:pt x="46594" y="69045"/>
                  <a:pt x="61322" y="73900"/>
                </a:cubicBezTo>
                <a:cubicBezTo>
                  <a:pt x="72932" y="78915"/>
                  <a:pt x="82818" y="84384"/>
                  <a:pt x="96364" y="84457"/>
                </a:cubicBezTo>
                <a:cubicBezTo>
                  <a:pt x="129532" y="89205"/>
                  <a:pt x="154680" y="96195"/>
                  <a:pt x="183967" y="100293"/>
                </a:cubicBezTo>
                <a:cubicBezTo>
                  <a:pt x="320573" y="123593"/>
                  <a:pt x="243413" y="129457"/>
                  <a:pt x="354795" y="129325"/>
                </a:cubicBezTo>
                <a:cubicBezTo>
                  <a:pt x="433708" y="127873"/>
                  <a:pt x="509627" y="138755"/>
                  <a:pt x="604465" y="118768"/>
                </a:cubicBezTo>
                <a:cubicBezTo>
                  <a:pt x="658868" y="121449"/>
                  <a:pt x="743690" y="93814"/>
                  <a:pt x="801573" y="92375"/>
                </a:cubicBezTo>
                <a:cubicBezTo>
                  <a:pt x="857721" y="83124"/>
                  <a:pt x="1021909" y="63761"/>
                  <a:pt x="1042484" y="63343"/>
                </a:cubicBezTo>
                <a:cubicBezTo>
                  <a:pt x="1070508" y="61241"/>
                  <a:pt x="1088739" y="62915"/>
                  <a:pt x="1134468" y="58064"/>
                </a:cubicBezTo>
                <a:cubicBezTo>
                  <a:pt x="1211230" y="75928"/>
                  <a:pt x="1292293" y="59693"/>
                  <a:pt x="1375378" y="68621"/>
                </a:cubicBezTo>
                <a:cubicBezTo>
                  <a:pt x="1418924" y="70805"/>
                  <a:pt x="1437924" y="94308"/>
                  <a:pt x="1480502" y="97654"/>
                </a:cubicBezTo>
                <a:cubicBezTo>
                  <a:pt x="1511226" y="102589"/>
                  <a:pt x="1541030" y="98236"/>
                  <a:pt x="1568106" y="108211"/>
                </a:cubicBezTo>
                <a:cubicBezTo>
                  <a:pt x="1703117" y="139496"/>
                  <a:pt x="1670649" y="142402"/>
                  <a:pt x="1800256" y="150440"/>
                </a:cubicBezTo>
                <a:cubicBezTo>
                  <a:pt x="1844223" y="159731"/>
                  <a:pt x="1927077" y="161080"/>
                  <a:pt x="1979843" y="158358"/>
                </a:cubicBezTo>
                <a:cubicBezTo>
                  <a:pt x="2148344" y="149942"/>
                  <a:pt x="2285831" y="139415"/>
                  <a:pt x="2417862" y="150440"/>
                </a:cubicBezTo>
                <a:cubicBezTo>
                  <a:pt x="2501693" y="142970"/>
                  <a:pt x="2736009" y="91145"/>
                  <a:pt x="2798938" y="58064"/>
                </a:cubicBezTo>
                <a:cubicBezTo>
                  <a:pt x="2830155" y="44750"/>
                  <a:pt x="2862667" y="34823"/>
                  <a:pt x="2899682" y="21114"/>
                </a:cubicBezTo>
                <a:cubicBezTo>
                  <a:pt x="2952396" y="1810"/>
                  <a:pt x="2941021" y="15589"/>
                  <a:pt x="2952245" y="0"/>
                </a:cubicBezTo>
              </a:path>
            </a:pathLst>
          </a:custGeom>
          <a:noFill/>
          <a:ln w="317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392746933">
                  <a:custGeom>
                    <a:avLst/>
                    <a:gdLst>
                      <a:gd name="connsiteX0" fmla="*/ 0 w 3423920"/>
                      <a:gd name="connsiteY0" fmla="*/ 127000 h 304800"/>
                      <a:gd name="connsiteX1" fmla="*/ 25400 w 3423920"/>
                      <a:gd name="connsiteY1" fmla="*/ 116840 h 304800"/>
                      <a:gd name="connsiteX2" fmla="*/ 71120 w 3423920"/>
                      <a:gd name="connsiteY2" fmla="*/ 142240 h 304800"/>
                      <a:gd name="connsiteX3" fmla="*/ 111760 w 3423920"/>
                      <a:gd name="connsiteY3" fmla="*/ 162560 h 304800"/>
                      <a:gd name="connsiteX4" fmla="*/ 213360 w 3423920"/>
                      <a:gd name="connsiteY4" fmla="*/ 193040 h 304800"/>
                      <a:gd name="connsiteX5" fmla="*/ 411480 w 3423920"/>
                      <a:gd name="connsiteY5" fmla="*/ 248920 h 304800"/>
                      <a:gd name="connsiteX6" fmla="*/ 701040 w 3423920"/>
                      <a:gd name="connsiteY6" fmla="*/ 228600 h 304800"/>
                      <a:gd name="connsiteX7" fmla="*/ 929640 w 3423920"/>
                      <a:gd name="connsiteY7" fmla="*/ 177800 h 304800"/>
                      <a:gd name="connsiteX8" fmla="*/ 1209040 w 3423920"/>
                      <a:gd name="connsiteY8" fmla="*/ 121920 h 304800"/>
                      <a:gd name="connsiteX9" fmla="*/ 1315720 w 3423920"/>
                      <a:gd name="connsiteY9" fmla="*/ 111760 h 304800"/>
                      <a:gd name="connsiteX10" fmla="*/ 1595120 w 3423920"/>
                      <a:gd name="connsiteY10" fmla="*/ 132080 h 304800"/>
                      <a:gd name="connsiteX11" fmla="*/ 1717040 w 3423920"/>
                      <a:gd name="connsiteY11" fmla="*/ 187960 h 304800"/>
                      <a:gd name="connsiteX12" fmla="*/ 1818640 w 3423920"/>
                      <a:gd name="connsiteY12" fmla="*/ 208280 h 304800"/>
                      <a:gd name="connsiteX13" fmla="*/ 2087880 w 3423920"/>
                      <a:gd name="connsiteY13" fmla="*/ 289560 h 304800"/>
                      <a:gd name="connsiteX14" fmla="*/ 2296160 w 3423920"/>
                      <a:gd name="connsiteY14" fmla="*/ 304800 h 304800"/>
                      <a:gd name="connsiteX15" fmla="*/ 2804160 w 3423920"/>
                      <a:gd name="connsiteY15" fmla="*/ 289560 h 304800"/>
                      <a:gd name="connsiteX16" fmla="*/ 3246120 w 3423920"/>
                      <a:gd name="connsiteY16" fmla="*/ 111760 h 304800"/>
                      <a:gd name="connsiteX17" fmla="*/ 3362960 w 3423920"/>
                      <a:gd name="connsiteY17" fmla="*/ 40640 h 304800"/>
                      <a:gd name="connsiteX18" fmla="*/ 3423920 w 3423920"/>
                      <a:gd name="connsiteY18" fmla="*/ 0 h 304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423920" h="304800">
                        <a:moveTo>
                          <a:pt x="0" y="127000"/>
                        </a:moveTo>
                        <a:cubicBezTo>
                          <a:pt x="8467" y="123613"/>
                          <a:pt x="16484" y="114929"/>
                          <a:pt x="25400" y="116840"/>
                        </a:cubicBezTo>
                        <a:cubicBezTo>
                          <a:pt x="42447" y="120493"/>
                          <a:pt x="55712" y="134083"/>
                          <a:pt x="71120" y="142240"/>
                        </a:cubicBezTo>
                        <a:cubicBezTo>
                          <a:pt x="84506" y="149326"/>
                          <a:pt x="97497" y="157466"/>
                          <a:pt x="111760" y="162560"/>
                        </a:cubicBezTo>
                        <a:cubicBezTo>
                          <a:pt x="145058" y="174452"/>
                          <a:pt x="179598" y="182536"/>
                          <a:pt x="213360" y="193040"/>
                        </a:cubicBezTo>
                        <a:cubicBezTo>
                          <a:pt x="377230" y="244022"/>
                          <a:pt x="289383" y="222756"/>
                          <a:pt x="411480" y="248920"/>
                        </a:cubicBezTo>
                        <a:cubicBezTo>
                          <a:pt x="508000" y="242147"/>
                          <a:pt x="605181" y="241757"/>
                          <a:pt x="701040" y="228600"/>
                        </a:cubicBezTo>
                        <a:cubicBezTo>
                          <a:pt x="778374" y="217986"/>
                          <a:pt x="853410" y="194597"/>
                          <a:pt x="929640" y="177800"/>
                        </a:cubicBezTo>
                        <a:cubicBezTo>
                          <a:pt x="999627" y="162379"/>
                          <a:pt x="1182064" y="124489"/>
                          <a:pt x="1209040" y="121920"/>
                        </a:cubicBezTo>
                        <a:lnTo>
                          <a:pt x="1315720" y="111760"/>
                        </a:lnTo>
                        <a:cubicBezTo>
                          <a:pt x="1408853" y="118533"/>
                          <a:pt x="1502419" y="120844"/>
                          <a:pt x="1595120" y="132080"/>
                        </a:cubicBezTo>
                        <a:cubicBezTo>
                          <a:pt x="1647785" y="138464"/>
                          <a:pt x="1667244" y="171361"/>
                          <a:pt x="1717040" y="187960"/>
                        </a:cubicBezTo>
                        <a:cubicBezTo>
                          <a:pt x="1749805" y="198882"/>
                          <a:pt x="1785432" y="198792"/>
                          <a:pt x="1818640" y="208280"/>
                        </a:cubicBezTo>
                        <a:cubicBezTo>
                          <a:pt x="1979324" y="254190"/>
                          <a:pt x="1936727" y="261439"/>
                          <a:pt x="2087880" y="289560"/>
                        </a:cubicBezTo>
                        <a:cubicBezTo>
                          <a:pt x="2144717" y="300134"/>
                          <a:pt x="2240576" y="302273"/>
                          <a:pt x="2296160" y="304800"/>
                        </a:cubicBezTo>
                        <a:cubicBezTo>
                          <a:pt x="2465493" y="299720"/>
                          <a:pt x="2635542" y="305918"/>
                          <a:pt x="2804160" y="289560"/>
                        </a:cubicBezTo>
                        <a:cubicBezTo>
                          <a:pt x="2916489" y="278662"/>
                          <a:pt x="3179869" y="152086"/>
                          <a:pt x="3246120" y="111760"/>
                        </a:cubicBezTo>
                        <a:cubicBezTo>
                          <a:pt x="3285067" y="88053"/>
                          <a:pt x="3323661" y="63757"/>
                          <a:pt x="3362960" y="40640"/>
                        </a:cubicBezTo>
                        <a:cubicBezTo>
                          <a:pt x="3423958" y="4759"/>
                          <a:pt x="3409031" y="29778"/>
                          <a:pt x="342392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流程圖: 接點 20">
            <a:extLst>
              <a:ext uri="{FF2B5EF4-FFF2-40B4-BE49-F238E27FC236}">
                <a16:creationId xmlns:a16="http://schemas.microsoft.com/office/drawing/2014/main" id="{4F602DE4-7763-0F38-AEDC-27F41C022F15}"/>
              </a:ext>
            </a:extLst>
          </p:cNvPr>
          <p:cNvSpPr/>
          <p:nvPr/>
        </p:nvSpPr>
        <p:spPr>
          <a:xfrm>
            <a:off x="7657777" y="4834099"/>
            <a:ext cx="678982" cy="707886"/>
          </a:xfrm>
          <a:custGeom>
            <a:avLst/>
            <a:gdLst>
              <a:gd name="connsiteX0" fmla="*/ 0 w 678982"/>
              <a:gd name="connsiteY0" fmla="*/ 353943 h 707886"/>
              <a:gd name="connsiteX1" fmla="*/ 339491 w 678982"/>
              <a:gd name="connsiteY1" fmla="*/ 0 h 707886"/>
              <a:gd name="connsiteX2" fmla="*/ 678982 w 678982"/>
              <a:gd name="connsiteY2" fmla="*/ 353943 h 707886"/>
              <a:gd name="connsiteX3" fmla="*/ 339491 w 678982"/>
              <a:gd name="connsiteY3" fmla="*/ 707886 h 707886"/>
              <a:gd name="connsiteX4" fmla="*/ 0 w 678982"/>
              <a:gd name="connsiteY4" fmla="*/ 353943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982" h="707886" fill="none" extrusionOk="0">
                <a:moveTo>
                  <a:pt x="0" y="353943"/>
                </a:moveTo>
                <a:cubicBezTo>
                  <a:pt x="-38630" y="160917"/>
                  <a:pt x="138353" y="24357"/>
                  <a:pt x="339491" y="0"/>
                </a:cubicBezTo>
                <a:cubicBezTo>
                  <a:pt x="535559" y="-25136"/>
                  <a:pt x="634376" y="189626"/>
                  <a:pt x="678982" y="353943"/>
                </a:cubicBezTo>
                <a:cubicBezTo>
                  <a:pt x="658992" y="553564"/>
                  <a:pt x="551106" y="674964"/>
                  <a:pt x="339491" y="707886"/>
                </a:cubicBezTo>
                <a:cubicBezTo>
                  <a:pt x="177851" y="655435"/>
                  <a:pt x="-48031" y="553952"/>
                  <a:pt x="0" y="353943"/>
                </a:cubicBezTo>
                <a:close/>
              </a:path>
              <a:path w="678982" h="707886" stroke="0" extrusionOk="0">
                <a:moveTo>
                  <a:pt x="0" y="353943"/>
                </a:moveTo>
                <a:cubicBezTo>
                  <a:pt x="-4386" y="145807"/>
                  <a:pt x="146133" y="-1125"/>
                  <a:pt x="339491" y="0"/>
                </a:cubicBezTo>
                <a:cubicBezTo>
                  <a:pt x="558063" y="23392"/>
                  <a:pt x="682968" y="157032"/>
                  <a:pt x="678982" y="353943"/>
                </a:cubicBezTo>
                <a:cubicBezTo>
                  <a:pt x="644550" y="520730"/>
                  <a:pt x="523157" y="696422"/>
                  <a:pt x="339491" y="707886"/>
                </a:cubicBezTo>
                <a:cubicBezTo>
                  <a:pt x="134849" y="721756"/>
                  <a:pt x="40898" y="588177"/>
                  <a:pt x="0" y="353943"/>
                </a:cubicBezTo>
                <a:close/>
              </a:path>
            </a:pathLst>
          </a:custGeom>
          <a:solidFill>
            <a:schemeClr val="tx1"/>
          </a:solidFill>
          <a:ln w="381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55301852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latin typeface="Segoe Script" panose="030B0504020000000003" pitchFamily="66" charset="0"/>
              </a:rPr>
              <a:t>7</a:t>
            </a:r>
            <a:endParaRPr lang="zh-TW" altLang="en-US" sz="4400" b="1" dirty="0">
              <a:latin typeface="Segoe Script" panose="030B0504020000000003" pitchFamily="66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B9E3906-9ED0-DAEA-A5C1-A6BBEB4FD43D}"/>
              </a:ext>
            </a:extLst>
          </p:cNvPr>
          <p:cNvSpPr txBox="1"/>
          <p:nvPr/>
        </p:nvSpPr>
        <p:spPr>
          <a:xfrm>
            <a:off x="8643809" y="3536407"/>
            <a:ext cx="2296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附錄</a:t>
            </a:r>
          </a:p>
        </p:txBody>
      </p:sp>
      <p:sp>
        <p:nvSpPr>
          <p:cNvPr id="23" name="手繪多邊形: 圖案 22">
            <a:extLst>
              <a:ext uri="{FF2B5EF4-FFF2-40B4-BE49-F238E27FC236}">
                <a16:creationId xmlns:a16="http://schemas.microsoft.com/office/drawing/2014/main" id="{F80CBBE8-2032-826D-1D5C-7DF201C42293}"/>
              </a:ext>
            </a:extLst>
          </p:cNvPr>
          <p:cNvSpPr/>
          <p:nvPr/>
        </p:nvSpPr>
        <p:spPr>
          <a:xfrm>
            <a:off x="7932092" y="4244293"/>
            <a:ext cx="2952245" cy="158358"/>
          </a:xfrm>
          <a:custGeom>
            <a:avLst/>
            <a:gdLst>
              <a:gd name="connsiteX0" fmla="*/ 0 w 2952245"/>
              <a:gd name="connsiteY0" fmla="*/ 65982 h 158358"/>
              <a:gd name="connsiteX1" fmla="*/ 21900 w 2952245"/>
              <a:gd name="connsiteY1" fmla="*/ 60703 h 158358"/>
              <a:gd name="connsiteX2" fmla="*/ 61322 w 2952245"/>
              <a:gd name="connsiteY2" fmla="*/ 73900 h 158358"/>
              <a:gd name="connsiteX3" fmla="*/ 96364 w 2952245"/>
              <a:gd name="connsiteY3" fmla="*/ 84457 h 158358"/>
              <a:gd name="connsiteX4" fmla="*/ 183967 w 2952245"/>
              <a:gd name="connsiteY4" fmla="*/ 100293 h 158358"/>
              <a:gd name="connsiteX5" fmla="*/ 354795 w 2952245"/>
              <a:gd name="connsiteY5" fmla="*/ 129325 h 158358"/>
              <a:gd name="connsiteX6" fmla="*/ 604465 w 2952245"/>
              <a:gd name="connsiteY6" fmla="*/ 118768 h 158358"/>
              <a:gd name="connsiteX7" fmla="*/ 801573 w 2952245"/>
              <a:gd name="connsiteY7" fmla="*/ 92375 h 158358"/>
              <a:gd name="connsiteX8" fmla="*/ 1042484 w 2952245"/>
              <a:gd name="connsiteY8" fmla="*/ 63343 h 158358"/>
              <a:gd name="connsiteX9" fmla="*/ 1134468 w 2952245"/>
              <a:gd name="connsiteY9" fmla="*/ 58064 h 158358"/>
              <a:gd name="connsiteX10" fmla="*/ 1375378 w 2952245"/>
              <a:gd name="connsiteY10" fmla="*/ 68621 h 158358"/>
              <a:gd name="connsiteX11" fmla="*/ 1480502 w 2952245"/>
              <a:gd name="connsiteY11" fmla="*/ 97654 h 158358"/>
              <a:gd name="connsiteX12" fmla="*/ 1568106 w 2952245"/>
              <a:gd name="connsiteY12" fmla="*/ 108211 h 158358"/>
              <a:gd name="connsiteX13" fmla="*/ 1800256 w 2952245"/>
              <a:gd name="connsiteY13" fmla="*/ 150440 h 158358"/>
              <a:gd name="connsiteX14" fmla="*/ 1979843 w 2952245"/>
              <a:gd name="connsiteY14" fmla="*/ 158358 h 158358"/>
              <a:gd name="connsiteX15" fmla="*/ 2417862 w 2952245"/>
              <a:gd name="connsiteY15" fmla="*/ 150440 h 158358"/>
              <a:gd name="connsiteX16" fmla="*/ 2798938 w 2952245"/>
              <a:gd name="connsiteY16" fmla="*/ 58064 h 158358"/>
              <a:gd name="connsiteX17" fmla="*/ 2899682 w 2952245"/>
              <a:gd name="connsiteY17" fmla="*/ 21114 h 158358"/>
              <a:gd name="connsiteX18" fmla="*/ 2952245 w 2952245"/>
              <a:gd name="connsiteY18" fmla="*/ 0 h 158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52245" h="158358" extrusionOk="0">
                <a:moveTo>
                  <a:pt x="0" y="65982"/>
                </a:moveTo>
                <a:cubicBezTo>
                  <a:pt x="5735" y="63184"/>
                  <a:pt x="14787" y="59047"/>
                  <a:pt x="21900" y="60703"/>
                </a:cubicBezTo>
                <a:cubicBezTo>
                  <a:pt x="39154" y="63808"/>
                  <a:pt x="46594" y="69045"/>
                  <a:pt x="61322" y="73900"/>
                </a:cubicBezTo>
                <a:cubicBezTo>
                  <a:pt x="72932" y="78915"/>
                  <a:pt x="82818" y="84384"/>
                  <a:pt x="96364" y="84457"/>
                </a:cubicBezTo>
                <a:cubicBezTo>
                  <a:pt x="129532" y="89205"/>
                  <a:pt x="154680" y="96195"/>
                  <a:pt x="183967" y="100293"/>
                </a:cubicBezTo>
                <a:cubicBezTo>
                  <a:pt x="320573" y="123593"/>
                  <a:pt x="243413" y="129457"/>
                  <a:pt x="354795" y="129325"/>
                </a:cubicBezTo>
                <a:cubicBezTo>
                  <a:pt x="433708" y="127873"/>
                  <a:pt x="509627" y="138755"/>
                  <a:pt x="604465" y="118768"/>
                </a:cubicBezTo>
                <a:cubicBezTo>
                  <a:pt x="658868" y="121449"/>
                  <a:pt x="743690" y="93814"/>
                  <a:pt x="801573" y="92375"/>
                </a:cubicBezTo>
                <a:cubicBezTo>
                  <a:pt x="857721" y="83124"/>
                  <a:pt x="1021909" y="63761"/>
                  <a:pt x="1042484" y="63343"/>
                </a:cubicBezTo>
                <a:cubicBezTo>
                  <a:pt x="1070508" y="61241"/>
                  <a:pt x="1088739" y="62915"/>
                  <a:pt x="1134468" y="58064"/>
                </a:cubicBezTo>
                <a:cubicBezTo>
                  <a:pt x="1211230" y="75928"/>
                  <a:pt x="1292293" y="59693"/>
                  <a:pt x="1375378" y="68621"/>
                </a:cubicBezTo>
                <a:cubicBezTo>
                  <a:pt x="1418924" y="70805"/>
                  <a:pt x="1437924" y="94308"/>
                  <a:pt x="1480502" y="97654"/>
                </a:cubicBezTo>
                <a:cubicBezTo>
                  <a:pt x="1511226" y="102589"/>
                  <a:pt x="1541030" y="98236"/>
                  <a:pt x="1568106" y="108211"/>
                </a:cubicBezTo>
                <a:cubicBezTo>
                  <a:pt x="1703117" y="139496"/>
                  <a:pt x="1670649" y="142402"/>
                  <a:pt x="1800256" y="150440"/>
                </a:cubicBezTo>
                <a:cubicBezTo>
                  <a:pt x="1844223" y="159731"/>
                  <a:pt x="1927077" y="161080"/>
                  <a:pt x="1979843" y="158358"/>
                </a:cubicBezTo>
                <a:cubicBezTo>
                  <a:pt x="2148344" y="149942"/>
                  <a:pt x="2285831" y="139415"/>
                  <a:pt x="2417862" y="150440"/>
                </a:cubicBezTo>
                <a:cubicBezTo>
                  <a:pt x="2501693" y="142970"/>
                  <a:pt x="2736009" y="91145"/>
                  <a:pt x="2798938" y="58064"/>
                </a:cubicBezTo>
                <a:cubicBezTo>
                  <a:pt x="2830155" y="44750"/>
                  <a:pt x="2862667" y="34823"/>
                  <a:pt x="2899682" y="21114"/>
                </a:cubicBezTo>
                <a:cubicBezTo>
                  <a:pt x="2952396" y="1810"/>
                  <a:pt x="2941021" y="15589"/>
                  <a:pt x="2952245" y="0"/>
                </a:cubicBezTo>
              </a:path>
            </a:pathLst>
          </a:custGeom>
          <a:noFill/>
          <a:ln w="317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392746933">
                  <a:custGeom>
                    <a:avLst/>
                    <a:gdLst>
                      <a:gd name="connsiteX0" fmla="*/ 0 w 3423920"/>
                      <a:gd name="connsiteY0" fmla="*/ 127000 h 304800"/>
                      <a:gd name="connsiteX1" fmla="*/ 25400 w 3423920"/>
                      <a:gd name="connsiteY1" fmla="*/ 116840 h 304800"/>
                      <a:gd name="connsiteX2" fmla="*/ 71120 w 3423920"/>
                      <a:gd name="connsiteY2" fmla="*/ 142240 h 304800"/>
                      <a:gd name="connsiteX3" fmla="*/ 111760 w 3423920"/>
                      <a:gd name="connsiteY3" fmla="*/ 162560 h 304800"/>
                      <a:gd name="connsiteX4" fmla="*/ 213360 w 3423920"/>
                      <a:gd name="connsiteY4" fmla="*/ 193040 h 304800"/>
                      <a:gd name="connsiteX5" fmla="*/ 411480 w 3423920"/>
                      <a:gd name="connsiteY5" fmla="*/ 248920 h 304800"/>
                      <a:gd name="connsiteX6" fmla="*/ 701040 w 3423920"/>
                      <a:gd name="connsiteY6" fmla="*/ 228600 h 304800"/>
                      <a:gd name="connsiteX7" fmla="*/ 929640 w 3423920"/>
                      <a:gd name="connsiteY7" fmla="*/ 177800 h 304800"/>
                      <a:gd name="connsiteX8" fmla="*/ 1209040 w 3423920"/>
                      <a:gd name="connsiteY8" fmla="*/ 121920 h 304800"/>
                      <a:gd name="connsiteX9" fmla="*/ 1315720 w 3423920"/>
                      <a:gd name="connsiteY9" fmla="*/ 111760 h 304800"/>
                      <a:gd name="connsiteX10" fmla="*/ 1595120 w 3423920"/>
                      <a:gd name="connsiteY10" fmla="*/ 132080 h 304800"/>
                      <a:gd name="connsiteX11" fmla="*/ 1717040 w 3423920"/>
                      <a:gd name="connsiteY11" fmla="*/ 187960 h 304800"/>
                      <a:gd name="connsiteX12" fmla="*/ 1818640 w 3423920"/>
                      <a:gd name="connsiteY12" fmla="*/ 208280 h 304800"/>
                      <a:gd name="connsiteX13" fmla="*/ 2087880 w 3423920"/>
                      <a:gd name="connsiteY13" fmla="*/ 289560 h 304800"/>
                      <a:gd name="connsiteX14" fmla="*/ 2296160 w 3423920"/>
                      <a:gd name="connsiteY14" fmla="*/ 304800 h 304800"/>
                      <a:gd name="connsiteX15" fmla="*/ 2804160 w 3423920"/>
                      <a:gd name="connsiteY15" fmla="*/ 289560 h 304800"/>
                      <a:gd name="connsiteX16" fmla="*/ 3246120 w 3423920"/>
                      <a:gd name="connsiteY16" fmla="*/ 111760 h 304800"/>
                      <a:gd name="connsiteX17" fmla="*/ 3362960 w 3423920"/>
                      <a:gd name="connsiteY17" fmla="*/ 40640 h 304800"/>
                      <a:gd name="connsiteX18" fmla="*/ 3423920 w 3423920"/>
                      <a:gd name="connsiteY18" fmla="*/ 0 h 304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423920" h="304800">
                        <a:moveTo>
                          <a:pt x="0" y="127000"/>
                        </a:moveTo>
                        <a:cubicBezTo>
                          <a:pt x="8467" y="123613"/>
                          <a:pt x="16484" y="114929"/>
                          <a:pt x="25400" y="116840"/>
                        </a:cubicBezTo>
                        <a:cubicBezTo>
                          <a:pt x="42447" y="120493"/>
                          <a:pt x="55712" y="134083"/>
                          <a:pt x="71120" y="142240"/>
                        </a:cubicBezTo>
                        <a:cubicBezTo>
                          <a:pt x="84506" y="149326"/>
                          <a:pt x="97497" y="157466"/>
                          <a:pt x="111760" y="162560"/>
                        </a:cubicBezTo>
                        <a:cubicBezTo>
                          <a:pt x="145058" y="174452"/>
                          <a:pt x="179598" y="182536"/>
                          <a:pt x="213360" y="193040"/>
                        </a:cubicBezTo>
                        <a:cubicBezTo>
                          <a:pt x="377230" y="244022"/>
                          <a:pt x="289383" y="222756"/>
                          <a:pt x="411480" y="248920"/>
                        </a:cubicBezTo>
                        <a:cubicBezTo>
                          <a:pt x="508000" y="242147"/>
                          <a:pt x="605181" y="241757"/>
                          <a:pt x="701040" y="228600"/>
                        </a:cubicBezTo>
                        <a:cubicBezTo>
                          <a:pt x="778374" y="217986"/>
                          <a:pt x="853410" y="194597"/>
                          <a:pt x="929640" y="177800"/>
                        </a:cubicBezTo>
                        <a:cubicBezTo>
                          <a:pt x="999627" y="162379"/>
                          <a:pt x="1182064" y="124489"/>
                          <a:pt x="1209040" y="121920"/>
                        </a:cubicBezTo>
                        <a:lnTo>
                          <a:pt x="1315720" y="111760"/>
                        </a:lnTo>
                        <a:cubicBezTo>
                          <a:pt x="1408853" y="118533"/>
                          <a:pt x="1502419" y="120844"/>
                          <a:pt x="1595120" y="132080"/>
                        </a:cubicBezTo>
                        <a:cubicBezTo>
                          <a:pt x="1647785" y="138464"/>
                          <a:pt x="1667244" y="171361"/>
                          <a:pt x="1717040" y="187960"/>
                        </a:cubicBezTo>
                        <a:cubicBezTo>
                          <a:pt x="1749805" y="198882"/>
                          <a:pt x="1785432" y="198792"/>
                          <a:pt x="1818640" y="208280"/>
                        </a:cubicBezTo>
                        <a:cubicBezTo>
                          <a:pt x="1979324" y="254190"/>
                          <a:pt x="1936727" y="261439"/>
                          <a:pt x="2087880" y="289560"/>
                        </a:cubicBezTo>
                        <a:cubicBezTo>
                          <a:pt x="2144717" y="300134"/>
                          <a:pt x="2240576" y="302273"/>
                          <a:pt x="2296160" y="304800"/>
                        </a:cubicBezTo>
                        <a:cubicBezTo>
                          <a:pt x="2465493" y="299720"/>
                          <a:pt x="2635542" y="305918"/>
                          <a:pt x="2804160" y="289560"/>
                        </a:cubicBezTo>
                        <a:cubicBezTo>
                          <a:pt x="2916489" y="278662"/>
                          <a:pt x="3179869" y="152086"/>
                          <a:pt x="3246120" y="111760"/>
                        </a:cubicBezTo>
                        <a:cubicBezTo>
                          <a:pt x="3285067" y="88053"/>
                          <a:pt x="3323661" y="63757"/>
                          <a:pt x="3362960" y="40640"/>
                        </a:cubicBezTo>
                        <a:cubicBezTo>
                          <a:pt x="3423958" y="4759"/>
                          <a:pt x="3409031" y="29778"/>
                          <a:pt x="3423920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流程圖: 接點 23">
            <a:extLst>
              <a:ext uri="{FF2B5EF4-FFF2-40B4-BE49-F238E27FC236}">
                <a16:creationId xmlns:a16="http://schemas.microsoft.com/office/drawing/2014/main" id="{0F085724-91AB-0696-6B3B-105854A3AA8F}"/>
              </a:ext>
            </a:extLst>
          </p:cNvPr>
          <p:cNvSpPr/>
          <p:nvPr/>
        </p:nvSpPr>
        <p:spPr>
          <a:xfrm>
            <a:off x="7657777" y="3715145"/>
            <a:ext cx="678982" cy="707886"/>
          </a:xfrm>
          <a:custGeom>
            <a:avLst/>
            <a:gdLst>
              <a:gd name="connsiteX0" fmla="*/ 0 w 678982"/>
              <a:gd name="connsiteY0" fmla="*/ 353943 h 707886"/>
              <a:gd name="connsiteX1" fmla="*/ 339491 w 678982"/>
              <a:gd name="connsiteY1" fmla="*/ 0 h 707886"/>
              <a:gd name="connsiteX2" fmla="*/ 678982 w 678982"/>
              <a:gd name="connsiteY2" fmla="*/ 353943 h 707886"/>
              <a:gd name="connsiteX3" fmla="*/ 339491 w 678982"/>
              <a:gd name="connsiteY3" fmla="*/ 707886 h 707886"/>
              <a:gd name="connsiteX4" fmla="*/ 0 w 678982"/>
              <a:gd name="connsiteY4" fmla="*/ 353943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982" h="707886" fill="none" extrusionOk="0">
                <a:moveTo>
                  <a:pt x="0" y="353943"/>
                </a:moveTo>
                <a:cubicBezTo>
                  <a:pt x="-38630" y="160917"/>
                  <a:pt x="138353" y="24357"/>
                  <a:pt x="339491" y="0"/>
                </a:cubicBezTo>
                <a:cubicBezTo>
                  <a:pt x="535559" y="-25136"/>
                  <a:pt x="634376" y="189626"/>
                  <a:pt x="678982" y="353943"/>
                </a:cubicBezTo>
                <a:cubicBezTo>
                  <a:pt x="658992" y="553564"/>
                  <a:pt x="551106" y="674964"/>
                  <a:pt x="339491" y="707886"/>
                </a:cubicBezTo>
                <a:cubicBezTo>
                  <a:pt x="177851" y="655435"/>
                  <a:pt x="-48031" y="553952"/>
                  <a:pt x="0" y="353943"/>
                </a:cubicBezTo>
                <a:close/>
              </a:path>
              <a:path w="678982" h="707886" stroke="0" extrusionOk="0">
                <a:moveTo>
                  <a:pt x="0" y="353943"/>
                </a:moveTo>
                <a:cubicBezTo>
                  <a:pt x="-4386" y="145807"/>
                  <a:pt x="146133" y="-1125"/>
                  <a:pt x="339491" y="0"/>
                </a:cubicBezTo>
                <a:cubicBezTo>
                  <a:pt x="558063" y="23392"/>
                  <a:pt x="682968" y="157032"/>
                  <a:pt x="678982" y="353943"/>
                </a:cubicBezTo>
                <a:cubicBezTo>
                  <a:pt x="644550" y="520730"/>
                  <a:pt x="523157" y="696422"/>
                  <a:pt x="339491" y="707886"/>
                </a:cubicBezTo>
                <a:cubicBezTo>
                  <a:pt x="134849" y="721756"/>
                  <a:pt x="40898" y="588177"/>
                  <a:pt x="0" y="353943"/>
                </a:cubicBezTo>
                <a:close/>
              </a:path>
            </a:pathLst>
          </a:custGeom>
          <a:solidFill>
            <a:schemeClr val="tx1"/>
          </a:solidFill>
          <a:ln w="381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655301852">
                  <a:prstGeom prst="flowChartConnector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latin typeface="Segoe Script" panose="030B0504020000000003" pitchFamily="66" charset="0"/>
              </a:rPr>
              <a:t>6</a:t>
            </a:r>
            <a:endParaRPr lang="zh-TW" altLang="en-US" sz="4400" b="1" dirty="0">
              <a:latin typeface="Segoe Script" panose="030B0504020000000003" pitchFamily="66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709A000-44F4-ACED-4027-E47533738E67}"/>
              </a:ext>
            </a:extLst>
          </p:cNvPr>
          <p:cNvSpPr txBox="1"/>
          <p:nvPr/>
        </p:nvSpPr>
        <p:spPr>
          <a:xfrm>
            <a:off x="8611074" y="4655361"/>
            <a:ext cx="2296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參考文獻</a:t>
            </a:r>
          </a:p>
        </p:txBody>
      </p:sp>
    </p:spTree>
    <p:extLst>
      <p:ext uri="{BB962C8B-B14F-4D97-AF65-F5344CB8AC3E}">
        <p14:creationId xmlns:p14="http://schemas.microsoft.com/office/powerpoint/2010/main" val="1519215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直角三角形 54">
            <a:extLst>
              <a:ext uri="{FF2B5EF4-FFF2-40B4-BE49-F238E27FC236}">
                <a16:creationId xmlns:a16="http://schemas.microsoft.com/office/drawing/2014/main" id="{825F0BC6-2BD5-FA03-487A-F4E55D3310E9}"/>
              </a:ext>
            </a:extLst>
          </p:cNvPr>
          <p:cNvSpPr/>
          <p:nvPr/>
        </p:nvSpPr>
        <p:spPr>
          <a:xfrm rot="10800000">
            <a:off x="7113075" y="-4"/>
            <a:ext cx="5124916" cy="6951406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6575C64B-3E16-2B6C-A42C-774108FCEBB8}"/>
              </a:ext>
            </a:extLst>
          </p:cNvPr>
          <p:cNvSpPr/>
          <p:nvPr/>
        </p:nvSpPr>
        <p:spPr>
          <a:xfrm rot="16200000">
            <a:off x="-2888550" y="3406139"/>
            <a:ext cx="6858001" cy="45719"/>
          </a:xfrm>
          <a:custGeom>
            <a:avLst/>
            <a:gdLst>
              <a:gd name="connsiteX0" fmla="*/ 0 w 6858001"/>
              <a:gd name="connsiteY0" fmla="*/ 19049 h 45719"/>
              <a:gd name="connsiteX1" fmla="*/ 50875 w 6858001"/>
              <a:gd name="connsiteY1" fmla="*/ 17525 h 45719"/>
              <a:gd name="connsiteX2" fmla="*/ 142451 w 6858001"/>
              <a:gd name="connsiteY2" fmla="*/ 21335 h 45719"/>
              <a:gd name="connsiteX3" fmla="*/ 223851 w 6858001"/>
              <a:gd name="connsiteY3" fmla="*/ 24383 h 45719"/>
              <a:gd name="connsiteX4" fmla="*/ 427353 w 6858001"/>
              <a:gd name="connsiteY4" fmla="*/ 28955 h 45719"/>
              <a:gd name="connsiteX5" fmla="*/ 824181 w 6858001"/>
              <a:gd name="connsiteY5" fmla="*/ 37337 h 45719"/>
              <a:gd name="connsiteX6" fmla="*/ 1404160 w 6858001"/>
              <a:gd name="connsiteY6" fmla="*/ 34289 h 45719"/>
              <a:gd name="connsiteX7" fmla="*/ 1862038 w 6858001"/>
              <a:gd name="connsiteY7" fmla="*/ 26669 h 45719"/>
              <a:gd name="connsiteX8" fmla="*/ 2421668 w 6858001"/>
              <a:gd name="connsiteY8" fmla="*/ 18287 h 45719"/>
              <a:gd name="connsiteX9" fmla="*/ 2635344 w 6858001"/>
              <a:gd name="connsiteY9" fmla="*/ 16763 h 45719"/>
              <a:gd name="connsiteX10" fmla="*/ 3194973 w 6858001"/>
              <a:gd name="connsiteY10" fmla="*/ 19811 h 45719"/>
              <a:gd name="connsiteX11" fmla="*/ 3439175 w 6858001"/>
              <a:gd name="connsiteY11" fmla="*/ 28193 h 45719"/>
              <a:gd name="connsiteX12" fmla="*/ 3642677 w 6858001"/>
              <a:gd name="connsiteY12" fmla="*/ 31241 h 45719"/>
              <a:gd name="connsiteX13" fmla="*/ 4181956 w 6858001"/>
              <a:gd name="connsiteY13" fmla="*/ 43433 h 45719"/>
              <a:gd name="connsiteX14" fmla="*/ 4599134 w 6858001"/>
              <a:gd name="connsiteY14" fmla="*/ 45719 h 45719"/>
              <a:gd name="connsiteX15" fmla="*/ 5616641 w 6858001"/>
              <a:gd name="connsiteY15" fmla="*/ 43433 h 45719"/>
              <a:gd name="connsiteX16" fmla="*/ 6501873 w 6858001"/>
              <a:gd name="connsiteY16" fmla="*/ 16763 h 45719"/>
              <a:gd name="connsiteX17" fmla="*/ 6735900 w 6858001"/>
              <a:gd name="connsiteY17" fmla="*/ 6095 h 45719"/>
              <a:gd name="connsiteX18" fmla="*/ 6858000 w 6858001"/>
              <a:gd name="connsiteY18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858001" h="45719" extrusionOk="0">
                <a:moveTo>
                  <a:pt x="0" y="19049"/>
                </a:moveTo>
                <a:cubicBezTo>
                  <a:pt x="15120" y="17321"/>
                  <a:pt x="34244" y="15816"/>
                  <a:pt x="50875" y="17525"/>
                </a:cubicBezTo>
                <a:cubicBezTo>
                  <a:pt x="88835" y="19875"/>
                  <a:pt x="109285" y="19126"/>
                  <a:pt x="142451" y="21335"/>
                </a:cubicBezTo>
                <a:cubicBezTo>
                  <a:pt x="169326" y="23651"/>
                  <a:pt x="194273" y="25703"/>
                  <a:pt x="223851" y="24383"/>
                </a:cubicBezTo>
                <a:cubicBezTo>
                  <a:pt x="297515" y="23929"/>
                  <a:pt x="359439" y="29610"/>
                  <a:pt x="427353" y="28955"/>
                </a:cubicBezTo>
                <a:cubicBezTo>
                  <a:pt x="736527" y="23655"/>
                  <a:pt x="570733" y="53402"/>
                  <a:pt x="824181" y="37337"/>
                </a:cubicBezTo>
                <a:cubicBezTo>
                  <a:pt x="988794" y="50092"/>
                  <a:pt x="1204126" y="44930"/>
                  <a:pt x="1404160" y="34289"/>
                </a:cubicBezTo>
                <a:cubicBezTo>
                  <a:pt x="1540800" y="44883"/>
                  <a:pt x="1713633" y="25211"/>
                  <a:pt x="1862038" y="26669"/>
                </a:cubicBezTo>
                <a:cubicBezTo>
                  <a:pt x="2001147" y="24039"/>
                  <a:pt x="2372149" y="17132"/>
                  <a:pt x="2421668" y="18287"/>
                </a:cubicBezTo>
                <a:cubicBezTo>
                  <a:pt x="2453094" y="8252"/>
                  <a:pt x="2570166" y="-1775"/>
                  <a:pt x="2635344" y="16763"/>
                </a:cubicBezTo>
                <a:cubicBezTo>
                  <a:pt x="2838153" y="27420"/>
                  <a:pt x="3020197" y="14295"/>
                  <a:pt x="3194973" y="19811"/>
                </a:cubicBezTo>
                <a:cubicBezTo>
                  <a:pt x="3299996" y="21917"/>
                  <a:pt x="3339702" y="26153"/>
                  <a:pt x="3439175" y="28193"/>
                </a:cubicBezTo>
                <a:cubicBezTo>
                  <a:pt x="3497502" y="32245"/>
                  <a:pt x="3567682" y="29583"/>
                  <a:pt x="3642677" y="31241"/>
                </a:cubicBezTo>
                <a:cubicBezTo>
                  <a:pt x="3957299" y="43334"/>
                  <a:pt x="3884911" y="47389"/>
                  <a:pt x="4181956" y="43433"/>
                </a:cubicBezTo>
                <a:cubicBezTo>
                  <a:pt x="4284148" y="47661"/>
                  <a:pt x="4484830" y="41566"/>
                  <a:pt x="4599134" y="45719"/>
                </a:cubicBezTo>
                <a:cubicBezTo>
                  <a:pt x="4934803" y="39555"/>
                  <a:pt x="5307288" y="42455"/>
                  <a:pt x="5616641" y="43433"/>
                </a:cubicBezTo>
                <a:cubicBezTo>
                  <a:pt x="5839188" y="46255"/>
                  <a:pt x="6367652" y="21574"/>
                  <a:pt x="6501873" y="16763"/>
                </a:cubicBezTo>
                <a:cubicBezTo>
                  <a:pt x="6570544" y="7349"/>
                  <a:pt x="6653576" y="389"/>
                  <a:pt x="6735900" y="6095"/>
                </a:cubicBezTo>
                <a:cubicBezTo>
                  <a:pt x="6858359" y="-2929"/>
                  <a:pt x="6828574" y="7061"/>
                  <a:pt x="6858000" y="0"/>
                </a:cubicBezTo>
              </a:path>
            </a:pathLst>
          </a:custGeom>
          <a:noFill/>
          <a:ln w="254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392746933">
                  <a:custGeom>
                    <a:avLst/>
                    <a:gdLst>
                      <a:gd name="connsiteX0" fmla="*/ 0 w 3423920"/>
                      <a:gd name="connsiteY0" fmla="*/ 127000 h 304800"/>
                      <a:gd name="connsiteX1" fmla="*/ 25400 w 3423920"/>
                      <a:gd name="connsiteY1" fmla="*/ 116840 h 304800"/>
                      <a:gd name="connsiteX2" fmla="*/ 71120 w 3423920"/>
                      <a:gd name="connsiteY2" fmla="*/ 142240 h 304800"/>
                      <a:gd name="connsiteX3" fmla="*/ 111760 w 3423920"/>
                      <a:gd name="connsiteY3" fmla="*/ 162560 h 304800"/>
                      <a:gd name="connsiteX4" fmla="*/ 213360 w 3423920"/>
                      <a:gd name="connsiteY4" fmla="*/ 193040 h 304800"/>
                      <a:gd name="connsiteX5" fmla="*/ 411480 w 3423920"/>
                      <a:gd name="connsiteY5" fmla="*/ 248920 h 304800"/>
                      <a:gd name="connsiteX6" fmla="*/ 701040 w 3423920"/>
                      <a:gd name="connsiteY6" fmla="*/ 228600 h 304800"/>
                      <a:gd name="connsiteX7" fmla="*/ 929640 w 3423920"/>
                      <a:gd name="connsiteY7" fmla="*/ 177800 h 304800"/>
                      <a:gd name="connsiteX8" fmla="*/ 1209040 w 3423920"/>
                      <a:gd name="connsiteY8" fmla="*/ 121920 h 304800"/>
                      <a:gd name="connsiteX9" fmla="*/ 1315720 w 3423920"/>
                      <a:gd name="connsiteY9" fmla="*/ 111760 h 304800"/>
                      <a:gd name="connsiteX10" fmla="*/ 1595120 w 3423920"/>
                      <a:gd name="connsiteY10" fmla="*/ 132080 h 304800"/>
                      <a:gd name="connsiteX11" fmla="*/ 1717040 w 3423920"/>
                      <a:gd name="connsiteY11" fmla="*/ 187960 h 304800"/>
                      <a:gd name="connsiteX12" fmla="*/ 1818640 w 3423920"/>
                      <a:gd name="connsiteY12" fmla="*/ 208280 h 304800"/>
                      <a:gd name="connsiteX13" fmla="*/ 2087880 w 3423920"/>
                      <a:gd name="connsiteY13" fmla="*/ 289560 h 304800"/>
                      <a:gd name="connsiteX14" fmla="*/ 2296160 w 3423920"/>
                      <a:gd name="connsiteY14" fmla="*/ 304800 h 304800"/>
                      <a:gd name="connsiteX15" fmla="*/ 2804160 w 3423920"/>
                      <a:gd name="connsiteY15" fmla="*/ 289560 h 304800"/>
                      <a:gd name="connsiteX16" fmla="*/ 3246120 w 3423920"/>
                      <a:gd name="connsiteY16" fmla="*/ 111760 h 304800"/>
                      <a:gd name="connsiteX17" fmla="*/ 3362960 w 3423920"/>
                      <a:gd name="connsiteY17" fmla="*/ 40640 h 304800"/>
                      <a:gd name="connsiteX18" fmla="*/ 3423920 w 3423920"/>
                      <a:gd name="connsiteY18" fmla="*/ 0 h 304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423920" h="304800">
                        <a:moveTo>
                          <a:pt x="0" y="127000"/>
                        </a:moveTo>
                        <a:cubicBezTo>
                          <a:pt x="8467" y="123613"/>
                          <a:pt x="16484" y="114929"/>
                          <a:pt x="25400" y="116840"/>
                        </a:cubicBezTo>
                        <a:cubicBezTo>
                          <a:pt x="42447" y="120493"/>
                          <a:pt x="55712" y="134083"/>
                          <a:pt x="71120" y="142240"/>
                        </a:cubicBezTo>
                        <a:cubicBezTo>
                          <a:pt x="84506" y="149326"/>
                          <a:pt x="97497" y="157466"/>
                          <a:pt x="111760" y="162560"/>
                        </a:cubicBezTo>
                        <a:cubicBezTo>
                          <a:pt x="145058" y="174452"/>
                          <a:pt x="179598" y="182536"/>
                          <a:pt x="213360" y="193040"/>
                        </a:cubicBezTo>
                        <a:cubicBezTo>
                          <a:pt x="377230" y="244022"/>
                          <a:pt x="289383" y="222756"/>
                          <a:pt x="411480" y="248920"/>
                        </a:cubicBezTo>
                        <a:cubicBezTo>
                          <a:pt x="508000" y="242147"/>
                          <a:pt x="605181" y="241757"/>
                          <a:pt x="701040" y="228600"/>
                        </a:cubicBezTo>
                        <a:cubicBezTo>
                          <a:pt x="778374" y="217986"/>
                          <a:pt x="853410" y="194597"/>
                          <a:pt x="929640" y="177800"/>
                        </a:cubicBezTo>
                        <a:cubicBezTo>
                          <a:pt x="999627" y="162379"/>
                          <a:pt x="1182064" y="124489"/>
                          <a:pt x="1209040" y="121920"/>
                        </a:cubicBezTo>
                        <a:lnTo>
                          <a:pt x="1315720" y="111760"/>
                        </a:lnTo>
                        <a:cubicBezTo>
                          <a:pt x="1408853" y="118533"/>
                          <a:pt x="1502419" y="120844"/>
                          <a:pt x="1595120" y="132080"/>
                        </a:cubicBezTo>
                        <a:cubicBezTo>
                          <a:pt x="1647785" y="138464"/>
                          <a:pt x="1667244" y="171361"/>
                          <a:pt x="1717040" y="187960"/>
                        </a:cubicBezTo>
                        <a:cubicBezTo>
                          <a:pt x="1749805" y="198882"/>
                          <a:pt x="1785432" y="198792"/>
                          <a:pt x="1818640" y="208280"/>
                        </a:cubicBezTo>
                        <a:cubicBezTo>
                          <a:pt x="1979324" y="254190"/>
                          <a:pt x="1936727" y="261439"/>
                          <a:pt x="2087880" y="289560"/>
                        </a:cubicBezTo>
                        <a:cubicBezTo>
                          <a:pt x="2144717" y="300134"/>
                          <a:pt x="2240576" y="302273"/>
                          <a:pt x="2296160" y="304800"/>
                        </a:cubicBezTo>
                        <a:cubicBezTo>
                          <a:pt x="2465493" y="299720"/>
                          <a:pt x="2635542" y="305918"/>
                          <a:pt x="2804160" y="289560"/>
                        </a:cubicBezTo>
                        <a:cubicBezTo>
                          <a:pt x="2916489" y="278662"/>
                          <a:pt x="3179869" y="152086"/>
                          <a:pt x="3246120" y="111760"/>
                        </a:cubicBezTo>
                        <a:cubicBezTo>
                          <a:pt x="3285067" y="88053"/>
                          <a:pt x="3323661" y="63757"/>
                          <a:pt x="3362960" y="40640"/>
                        </a:cubicBezTo>
                        <a:cubicBezTo>
                          <a:pt x="3423958" y="4759"/>
                          <a:pt x="3409031" y="29778"/>
                          <a:pt x="3423920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2BFCC3A-58E7-A926-33B8-6B69B6ABE154}"/>
              </a:ext>
            </a:extLst>
          </p:cNvPr>
          <p:cNvSpPr txBox="1"/>
          <p:nvPr/>
        </p:nvSpPr>
        <p:spPr>
          <a:xfrm>
            <a:off x="828458" y="279853"/>
            <a:ext cx="1206252" cy="707886"/>
          </a:xfrm>
          <a:custGeom>
            <a:avLst/>
            <a:gdLst>
              <a:gd name="connsiteX0" fmla="*/ 0 w 1206252"/>
              <a:gd name="connsiteY0" fmla="*/ 0 h 707886"/>
              <a:gd name="connsiteX1" fmla="*/ 390021 w 1206252"/>
              <a:gd name="connsiteY1" fmla="*/ 0 h 707886"/>
              <a:gd name="connsiteX2" fmla="*/ 755918 w 1206252"/>
              <a:gd name="connsiteY2" fmla="*/ 0 h 707886"/>
              <a:gd name="connsiteX3" fmla="*/ 1206252 w 1206252"/>
              <a:gd name="connsiteY3" fmla="*/ 0 h 707886"/>
              <a:gd name="connsiteX4" fmla="*/ 1206252 w 1206252"/>
              <a:gd name="connsiteY4" fmla="*/ 346864 h 707886"/>
              <a:gd name="connsiteX5" fmla="*/ 1206252 w 1206252"/>
              <a:gd name="connsiteY5" fmla="*/ 707886 h 707886"/>
              <a:gd name="connsiteX6" fmla="*/ 828293 w 1206252"/>
              <a:gd name="connsiteY6" fmla="*/ 707886 h 707886"/>
              <a:gd name="connsiteX7" fmla="*/ 450334 w 1206252"/>
              <a:gd name="connsiteY7" fmla="*/ 707886 h 707886"/>
              <a:gd name="connsiteX8" fmla="*/ 0 w 1206252"/>
              <a:gd name="connsiteY8" fmla="*/ 707886 h 707886"/>
              <a:gd name="connsiteX9" fmla="*/ 0 w 1206252"/>
              <a:gd name="connsiteY9" fmla="*/ 375180 h 707886"/>
              <a:gd name="connsiteX10" fmla="*/ 0 w 1206252"/>
              <a:gd name="connsiteY10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6252" h="707886" extrusionOk="0">
                <a:moveTo>
                  <a:pt x="0" y="0"/>
                </a:moveTo>
                <a:cubicBezTo>
                  <a:pt x="177809" y="-43642"/>
                  <a:pt x="213056" y="19115"/>
                  <a:pt x="390021" y="0"/>
                </a:cubicBezTo>
                <a:cubicBezTo>
                  <a:pt x="566986" y="-19115"/>
                  <a:pt x="650167" y="37896"/>
                  <a:pt x="755918" y="0"/>
                </a:cubicBezTo>
                <a:cubicBezTo>
                  <a:pt x="861669" y="-37896"/>
                  <a:pt x="999889" y="475"/>
                  <a:pt x="1206252" y="0"/>
                </a:cubicBezTo>
                <a:cubicBezTo>
                  <a:pt x="1213725" y="137855"/>
                  <a:pt x="1190592" y="261053"/>
                  <a:pt x="1206252" y="346864"/>
                </a:cubicBezTo>
                <a:cubicBezTo>
                  <a:pt x="1221912" y="432675"/>
                  <a:pt x="1168958" y="533392"/>
                  <a:pt x="1206252" y="707886"/>
                </a:cubicBezTo>
                <a:cubicBezTo>
                  <a:pt x="1079636" y="752883"/>
                  <a:pt x="941908" y="680147"/>
                  <a:pt x="828293" y="707886"/>
                </a:cubicBezTo>
                <a:cubicBezTo>
                  <a:pt x="714678" y="735625"/>
                  <a:pt x="552576" y="694675"/>
                  <a:pt x="450334" y="707886"/>
                </a:cubicBezTo>
                <a:cubicBezTo>
                  <a:pt x="348092" y="721097"/>
                  <a:pt x="213667" y="673790"/>
                  <a:pt x="0" y="707886"/>
                </a:cubicBezTo>
                <a:cubicBezTo>
                  <a:pt x="-23083" y="559273"/>
                  <a:pt x="33599" y="456887"/>
                  <a:pt x="0" y="375180"/>
                </a:cubicBezTo>
                <a:cubicBezTo>
                  <a:pt x="-33599" y="293473"/>
                  <a:pt x="10522" y="77524"/>
                  <a:pt x="0" y="0"/>
                </a:cubicBezTo>
                <a:close/>
              </a:path>
            </a:pathLst>
          </a:custGeom>
          <a:noFill/>
          <a:ln w="444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教室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DF432D35-5C29-B929-3052-484F76074F86}"/>
              </a:ext>
            </a:extLst>
          </p:cNvPr>
          <p:cNvGrpSpPr/>
          <p:nvPr/>
        </p:nvGrpSpPr>
        <p:grpSpPr>
          <a:xfrm>
            <a:off x="4201436" y="1120426"/>
            <a:ext cx="4333660" cy="4382679"/>
            <a:chOff x="3913061" y="855784"/>
            <a:chExt cx="4697546" cy="4750681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03611142-AF96-EACF-1CD6-4562E78CCAEA}"/>
                </a:ext>
              </a:extLst>
            </p:cNvPr>
            <p:cNvSpPr/>
            <p:nvPr/>
          </p:nvSpPr>
          <p:spPr>
            <a:xfrm>
              <a:off x="3913061" y="987739"/>
              <a:ext cx="4545146" cy="4545146"/>
            </a:xfrm>
            <a:custGeom>
              <a:avLst/>
              <a:gdLst>
                <a:gd name="connsiteX0" fmla="*/ 0 w 4545146"/>
                <a:gd name="connsiteY0" fmla="*/ 2272573 h 4545146"/>
                <a:gd name="connsiteX1" fmla="*/ 2272573 w 4545146"/>
                <a:gd name="connsiteY1" fmla="*/ 0 h 4545146"/>
                <a:gd name="connsiteX2" fmla="*/ 4545146 w 4545146"/>
                <a:gd name="connsiteY2" fmla="*/ 2272573 h 4545146"/>
                <a:gd name="connsiteX3" fmla="*/ 2272573 w 4545146"/>
                <a:gd name="connsiteY3" fmla="*/ 4545146 h 4545146"/>
                <a:gd name="connsiteX4" fmla="*/ 0 w 4545146"/>
                <a:gd name="connsiteY4" fmla="*/ 2272573 h 4545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5146" h="4545146" extrusionOk="0">
                  <a:moveTo>
                    <a:pt x="0" y="2272573"/>
                  </a:moveTo>
                  <a:cubicBezTo>
                    <a:pt x="-176502" y="908596"/>
                    <a:pt x="908573" y="40869"/>
                    <a:pt x="2272573" y="0"/>
                  </a:cubicBezTo>
                  <a:cubicBezTo>
                    <a:pt x="3583177" y="11683"/>
                    <a:pt x="4478300" y="1019592"/>
                    <a:pt x="4545146" y="2272573"/>
                  </a:cubicBezTo>
                  <a:cubicBezTo>
                    <a:pt x="4489958" y="3581574"/>
                    <a:pt x="3491403" y="4745660"/>
                    <a:pt x="2272573" y="4545146"/>
                  </a:cubicBezTo>
                  <a:cubicBezTo>
                    <a:pt x="920090" y="4491869"/>
                    <a:pt x="19029" y="3536772"/>
                    <a:pt x="0" y="2272573"/>
                  </a:cubicBezTo>
                  <a:close/>
                </a:path>
              </a:pathLst>
            </a:custGeom>
            <a:noFill/>
            <a:ln w="34925">
              <a:solidFill>
                <a:srgbClr val="C00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B09C528F-8DF5-8C6C-93A7-991E073C4755}"/>
                </a:ext>
              </a:extLst>
            </p:cNvPr>
            <p:cNvSpPr/>
            <p:nvPr/>
          </p:nvSpPr>
          <p:spPr>
            <a:xfrm>
              <a:off x="4039328" y="855784"/>
              <a:ext cx="4545146" cy="4545146"/>
            </a:xfrm>
            <a:custGeom>
              <a:avLst/>
              <a:gdLst>
                <a:gd name="connsiteX0" fmla="*/ 0 w 4545146"/>
                <a:gd name="connsiteY0" fmla="*/ 2272573 h 4545146"/>
                <a:gd name="connsiteX1" fmla="*/ 2272573 w 4545146"/>
                <a:gd name="connsiteY1" fmla="*/ 0 h 4545146"/>
                <a:gd name="connsiteX2" fmla="*/ 4545146 w 4545146"/>
                <a:gd name="connsiteY2" fmla="*/ 2272573 h 4545146"/>
                <a:gd name="connsiteX3" fmla="*/ 2272573 w 4545146"/>
                <a:gd name="connsiteY3" fmla="*/ 4545146 h 4545146"/>
                <a:gd name="connsiteX4" fmla="*/ 0 w 4545146"/>
                <a:gd name="connsiteY4" fmla="*/ 2272573 h 4545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5146" h="4545146" extrusionOk="0">
                  <a:moveTo>
                    <a:pt x="0" y="2272573"/>
                  </a:moveTo>
                  <a:cubicBezTo>
                    <a:pt x="-176502" y="908596"/>
                    <a:pt x="908573" y="40869"/>
                    <a:pt x="2272573" y="0"/>
                  </a:cubicBezTo>
                  <a:cubicBezTo>
                    <a:pt x="3583177" y="11683"/>
                    <a:pt x="4478300" y="1019592"/>
                    <a:pt x="4545146" y="2272573"/>
                  </a:cubicBezTo>
                  <a:cubicBezTo>
                    <a:pt x="4489958" y="3581574"/>
                    <a:pt x="3491403" y="4745660"/>
                    <a:pt x="2272573" y="4545146"/>
                  </a:cubicBezTo>
                  <a:cubicBezTo>
                    <a:pt x="920090" y="4491869"/>
                    <a:pt x="19029" y="3536772"/>
                    <a:pt x="0" y="2272573"/>
                  </a:cubicBezTo>
                  <a:close/>
                </a:path>
              </a:pathLst>
            </a:custGeom>
            <a:noFill/>
            <a:ln w="34925">
              <a:solidFill>
                <a:srgbClr val="C00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71C0CF61-3088-396F-B7B1-44A9331615A1}"/>
                </a:ext>
              </a:extLst>
            </p:cNvPr>
            <p:cNvSpPr/>
            <p:nvPr/>
          </p:nvSpPr>
          <p:spPr>
            <a:xfrm>
              <a:off x="4065461" y="1061319"/>
              <a:ext cx="4545146" cy="4545146"/>
            </a:xfrm>
            <a:custGeom>
              <a:avLst/>
              <a:gdLst>
                <a:gd name="connsiteX0" fmla="*/ 0 w 4545146"/>
                <a:gd name="connsiteY0" fmla="*/ 2272573 h 4545146"/>
                <a:gd name="connsiteX1" fmla="*/ 2272573 w 4545146"/>
                <a:gd name="connsiteY1" fmla="*/ 0 h 4545146"/>
                <a:gd name="connsiteX2" fmla="*/ 4545146 w 4545146"/>
                <a:gd name="connsiteY2" fmla="*/ 2272573 h 4545146"/>
                <a:gd name="connsiteX3" fmla="*/ 2272573 w 4545146"/>
                <a:gd name="connsiteY3" fmla="*/ 4545146 h 4545146"/>
                <a:gd name="connsiteX4" fmla="*/ 0 w 4545146"/>
                <a:gd name="connsiteY4" fmla="*/ 2272573 h 4545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5146" h="4545146" extrusionOk="0">
                  <a:moveTo>
                    <a:pt x="0" y="2272573"/>
                  </a:moveTo>
                  <a:cubicBezTo>
                    <a:pt x="-176502" y="908596"/>
                    <a:pt x="908573" y="40869"/>
                    <a:pt x="2272573" y="0"/>
                  </a:cubicBezTo>
                  <a:cubicBezTo>
                    <a:pt x="3583177" y="11683"/>
                    <a:pt x="4478300" y="1019592"/>
                    <a:pt x="4545146" y="2272573"/>
                  </a:cubicBezTo>
                  <a:cubicBezTo>
                    <a:pt x="4489958" y="3581574"/>
                    <a:pt x="3491403" y="4745660"/>
                    <a:pt x="2272573" y="4545146"/>
                  </a:cubicBezTo>
                  <a:cubicBezTo>
                    <a:pt x="920090" y="4491869"/>
                    <a:pt x="19029" y="3536772"/>
                    <a:pt x="0" y="2272573"/>
                  </a:cubicBezTo>
                  <a:close/>
                </a:path>
              </a:pathLst>
            </a:custGeom>
            <a:noFill/>
            <a:ln w="34925">
              <a:solidFill>
                <a:srgbClr val="C00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A915FEDD-C974-4E44-87ED-09272FEEB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" b="10"/>
          <a:stretch/>
        </p:blipFill>
        <p:spPr>
          <a:xfrm>
            <a:off x="7826074" y="4369479"/>
            <a:ext cx="4115822" cy="20629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4" name="接點: 弧形 13">
            <a:extLst>
              <a:ext uri="{FF2B5EF4-FFF2-40B4-BE49-F238E27FC236}">
                <a16:creationId xmlns:a16="http://schemas.microsoft.com/office/drawing/2014/main" id="{DC33CCF4-2D05-BBB1-C140-881D13D3DAD0}"/>
              </a:ext>
            </a:extLst>
          </p:cNvPr>
          <p:cNvCxnSpPr>
            <a:cxnSpLocks/>
            <a:endCxn id="9" idx="0"/>
          </p:cNvCxnSpPr>
          <p:nvPr/>
        </p:nvCxnSpPr>
        <p:spPr>
          <a:xfrm rot="5400000" flipH="1" flipV="1">
            <a:off x="4566255" y="-573068"/>
            <a:ext cx="154705" cy="3541695"/>
          </a:xfrm>
          <a:prstGeom prst="curvedConnector3">
            <a:avLst>
              <a:gd name="adj1" fmla="val 247765"/>
            </a:avLst>
          </a:prstGeom>
          <a:ln w="25400">
            <a:solidFill>
              <a:srgbClr val="C0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接點: 弧形 33">
            <a:extLst>
              <a:ext uri="{FF2B5EF4-FFF2-40B4-BE49-F238E27FC236}">
                <a16:creationId xmlns:a16="http://schemas.microsoft.com/office/drawing/2014/main" id="{36B9E6EA-295C-09C1-911E-00B88A14FC49}"/>
              </a:ext>
            </a:extLst>
          </p:cNvPr>
          <p:cNvCxnSpPr>
            <a:cxnSpLocks/>
            <a:stCxn id="10" idx="6"/>
            <a:endCxn id="4" idx="0"/>
          </p:cNvCxnSpPr>
          <p:nvPr/>
        </p:nvCxnSpPr>
        <p:spPr>
          <a:xfrm>
            <a:off x="8535096" y="3406573"/>
            <a:ext cx="1348889" cy="962906"/>
          </a:xfrm>
          <a:prstGeom prst="curvedConnector2">
            <a:avLst/>
          </a:prstGeom>
          <a:ln w="25400">
            <a:solidFill>
              <a:srgbClr val="C0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>
            <a:extLst>
              <a:ext uri="{FF2B5EF4-FFF2-40B4-BE49-F238E27FC236}">
                <a16:creationId xmlns:a16="http://schemas.microsoft.com/office/drawing/2014/main" id="{DE232F85-FD08-7404-707C-49CF1EBD35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4" b="3894"/>
          <a:stretch/>
        </p:blipFill>
        <p:spPr bwMode="auto">
          <a:xfrm>
            <a:off x="794636" y="1275132"/>
            <a:ext cx="4088604" cy="20366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CB1CC85B-6D0C-A355-8E5E-CA6442B47A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25830896"/>
                  </p:ext>
                </p:extLst>
              </p:nvPr>
            </p:nvGraphicFramePr>
            <p:xfrm>
              <a:off x="4494150" y="2179828"/>
              <a:ext cx="3836491" cy="178288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836491" cy="1782887"/>
                    </a:xfrm>
                    <a:prstGeom prst="rect">
                      <a:avLst/>
                    </a:prstGeom>
                  </am3d:spPr>
                  <am3d:camera>
                    <am3d:pos x="0" y="0" z="596190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2500" d="1000000"/>
                    <am3d:preTrans dx="1" dy="-808368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702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CB1CC85B-6D0C-A355-8E5E-CA6442B47A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94150" y="2179828"/>
                <a:ext cx="3836491" cy="178288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7747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直角三角形 54">
            <a:extLst>
              <a:ext uri="{FF2B5EF4-FFF2-40B4-BE49-F238E27FC236}">
                <a16:creationId xmlns:a16="http://schemas.microsoft.com/office/drawing/2014/main" id="{825F0BC6-2BD5-FA03-487A-F4E55D3310E9}"/>
              </a:ext>
            </a:extLst>
          </p:cNvPr>
          <p:cNvSpPr/>
          <p:nvPr/>
        </p:nvSpPr>
        <p:spPr>
          <a:xfrm rot="10800000">
            <a:off x="7113075" y="-4"/>
            <a:ext cx="5124916" cy="6951406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6575C64B-3E16-2B6C-A42C-774108FCEBB8}"/>
              </a:ext>
            </a:extLst>
          </p:cNvPr>
          <p:cNvSpPr/>
          <p:nvPr/>
        </p:nvSpPr>
        <p:spPr>
          <a:xfrm rot="16200000">
            <a:off x="-2888550" y="3406139"/>
            <a:ext cx="6858001" cy="45719"/>
          </a:xfrm>
          <a:custGeom>
            <a:avLst/>
            <a:gdLst>
              <a:gd name="connsiteX0" fmla="*/ 0 w 6858001"/>
              <a:gd name="connsiteY0" fmla="*/ 19049 h 45719"/>
              <a:gd name="connsiteX1" fmla="*/ 50875 w 6858001"/>
              <a:gd name="connsiteY1" fmla="*/ 17525 h 45719"/>
              <a:gd name="connsiteX2" fmla="*/ 142451 w 6858001"/>
              <a:gd name="connsiteY2" fmla="*/ 21335 h 45719"/>
              <a:gd name="connsiteX3" fmla="*/ 223851 w 6858001"/>
              <a:gd name="connsiteY3" fmla="*/ 24383 h 45719"/>
              <a:gd name="connsiteX4" fmla="*/ 427353 w 6858001"/>
              <a:gd name="connsiteY4" fmla="*/ 28955 h 45719"/>
              <a:gd name="connsiteX5" fmla="*/ 824181 w 6858001"/>
              <a:gd name="connsiteY5" fmla="*/ 37337 h 45719"/>
              <a:gd name="connsiteX6" fmla="*/ 1404160 w 6858001"/>
              <a:gd name="connsiteY6" fmla="*/ 34289 h 45719"/>
              <a:gd name="connsiteX7" fmla="*/ 1862038 w 6858001"/>
              <a:gd name="connsiteY7" fmla="*/ 26669 h 45719"/>
              <a:gd name="connsiteX8" fmla="*/ 2421668 w 6858001"/>
              <a:gd name="connsiteY8" fmla="*/ 18287 h 45719"/>
              <a:gd name="connsiteX9" fmla="*/ 2635344 w 6858001"/>
              <a:gd name="connsiteY9" fmla="*/ 16763 h 45719"/>
              <a:gd name="connsiteX10" fmla="*/ 3194973 w 6858001"/>
              <a:gd name="connsiteY10" fmla="*/ 19811 h 45719"/>
              <a:gd name="connsiteX11" fmla="*/ 3439175 w 6858001"/>
              <a:gd name="connsiteY11" fmla="*/ 28193 h 45719"/>
              <a:gd name="connsiteX12" fmla="*/ 3642677 w 6858001"/>
              <a:gd name="connsiteY12" fmla="*/ 31241 h 45719"/>
              <a:gd name="connsiteX13" fmla="*/ 4181956 w 6858001"/>
              <a:gd name="connsiteY13" fmla="*/ 43433 h 45719"/>
              <a:gd name="connsiteX14" fmla="*/ 4599134 w 6858001"/>
              <a:gd name="connsiteY14" fmla="*/ 45719 h 45719"/>
              <a:gd name="connsiteX15" fmla="*/ 5616641 w 6858001"/>
              <a:gd name="connsiteY15" fmla="*/ 43433 h 45719"/>
              <a:gd name="connsiteX16" fmla="*/ 6501873 w 6858001"/>
              <a:gd name="connsiteY16" fmla="*/ 16763 h 45719"/>
              <a:gd name="connsiteX17" fmla="*/ 6735900 w 6858001"/>
              <a:gd name="connsiteY17" fmla="*/ 6095 h 45719"/>
              <a:gd name="connsiteX18" fmla="*/ 6858000 w 6858001"/>
              <a:gd name="connsiteY18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858001" h="45719" extrusionOk="0">
                <a:moveTo>
                  <a:pt x="0" y="19049"/>
                </a:moveTo>
                <a:cubicBezTo>
                  <a:pt x="15120" y="17321"/>
                  <a:pt x="34244" y="15816"/>
                  <a:pt x="50875" y="17525"/>
                </a:cubicBezTo>
                <a:cubicBezTo>
                  <a:pt x="88835" y="19875"/>
                  <a:pt x="109285" y="19126"/>
                  <a:pt x="142451" y="21335"/>
                </a:cubicBezTo>
                <a:cubicBezTo>
                  <a:pt x="169326" y="23651"/>
                  <a:pt x="194273" y="25703"/>
                  <a:pt x="223851" y="24383"/>
                </a:cubicBezTo>
                <a:cubicBezTo>
                  <a:pt x="297515" y="23929"/>
                  <a:pt x="359439" y="29610"/>
                  <a:pt x="427353" y="28955"/>
                </a:cubicBezTo>
                <a:cubicBezTo>
                  <a:pt x="736527" y="23655"/>
                  <a:pt x="570733" y="53402"/>
                  <a:pt x="824181" y="37337"/>
                </a:cubicBezTo>
                <a:cubicBezTo>
                  <a:pt x="988794" y="50092"/>
                  <a:pt x="1204126" y="44930"/>
                  <a:pt x="1404160" y="34289"/>
                </a:cubicBezTo>
                <a:cubicBezTo>
                  <a:pt x="1540800" y="44883"/>
                  <a:pt x="1713633" y="25211"/>
                  <a:pt x="1862038" y="26669"/>
                </a:cubicBezTo>
                <a:cubicBezTo>
                  <a:pt x="2001147" y="24039"/>
                  <a:pt x="2372149" y="17132"/>
                  <a:pt x="2421668" y="18287"/>
                </a:cubicBezTo>
                <a:cubicBezTo>
                  <a:pt x="2453094" y="8252"/>
                  <a:pt x="2570166" y="-1775"/>
                  <a:pt x="2635344" y="16763"/>
                </a:cubicBezTo>
                <a:cubicBezTo>
                  <a:pt x="2838153" y="27420"/>
                  <a:pt x="3020197" y="14295"/>
                  <a:pt x="3194973" y="19811"/>
                </a:cubicBezTo>
                <a:cubicBezTo>
                  <a:pt x="3299996" y="21917"/>
                  <a:pt x="3339702" y="26153"/>
                  <a:pt x="3439175" y="28193"/>
                </a:cubicBezTo>
                <a:cubicBezTo>
                  <a:pt x="3497502" y="32245"/>
                  <a:pt x="3567682" y="29583"/>
                  <a:pt x="3642677" y="31241"/>
                </a:cubicBezTo>
                <a:cubicBezTo>
                  <a:pt x="3957299" y="43334"/>
                  <a:pt x="3884911" y="47389"/>
                  <a:pt x="4181956" y="43433"/>
                </a:cubicBezTo>
                <a:cubicBezTo>
                  <a:pt x="4284148" y="47661"/>
                  <a:pt x="4484830" y="41566"/>
                  <a:pt x="4599134" y="45719"/>
                </a:cubicBezTo>
                <a:cubicBezTo>
                  <a:pt x="4934803" y="39555"/>
                  <a:pt x="5307288" y="42455"/>
                  <a:pt x="5616641" y="43433"/>
                </a:cubicBezTo>
                <a:cubicBezTo>
                  <a:pt x="5839188" y="46255"/>
                  <a:pt x="6367652" y="21574"/>
                  <a:pt x="6501873" y="16763"/>
                </a:cubicBezTo>
                <a:cubicBezTo>
                  <a:pt x="6570544" y="7349"/>
                  <a:pt x="6653576" y="389"/>
                  <a:pt x="6735900" y="6095"/>
                </a:cubicBezTo>
                <a:cubicBezTo>
                  <a:pt x="6858359" y="-2929"/>
                  <a:pt x="6828574" y="7061"/>
                  <a:pt x="6858000" y="0"/>
                </a:cubicBezTo>
              </a:path>
            </a:pathLst>
          </a:custGeom>
          <a:noFill/>
          <a:ln w="254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392746933">
                  <a:custGeom>
                    <a:avLst/>
                    <a:gdLst>
                      <a:gd name="connsiteX0" fmla="*/ 0 w 3423920"/>
                      <a:gd name="connsiteY0" fmla="*/ 127000 h 304800"/>
                      <a:gd name="connsiteX1" fmla="*/ 25400 w 3423920"/>
                      <a:gd name="connsiteY1" fmla="*/ 116840 h 304800"/>
                      <a:gd name="connsiteX2" fmla="*/ 71120 w 3423920"/>
                      <a:gd name="connsiteY2" fmla="*/ 142240 h 304800"/>
                      <a:gd name="connsiteX3" fmla="*/ 111760 w 3423920"/>
                      <a:gd name="connsiteY3" fmla="*/ 162560 h 304800"/>
                      <a:gd name="connsiteX4" fmla="*/ 213360 w 3423920"/>
                      <a:gd name="connsiteY4" fmla="*/ 193040 h 304800"/>
                      <a:gd name="connsiteX5" fmla="*/ 411480 w 3423920"/>
                      <a:gd name="connsiteY5" fmla="*/ 248920 h 304800"/>
                      <a:gd name="connsiteX6" fmla="*/ 701040 w 3423920"/>
                      <a:gd name="connsiteY6" fmla="*/ 228600 h 304800"/>
                      <a:gd name="connsiteX7" fmla="*/ 929640 w 3423920"/>
                      <a:gd name="connsiteY7" fmla="*/ 177800 h 304800"/>
                      <a:gd name="connsiteX8" fmla="*/ 1209040 w 3423920"/>
                      <a:gd name="connsiteY8" fmla="*/ 121920 h 304800"/>
                      <a:gd name="connsiteX9" fmla="*/ 1315720 w 3423920"/>
                      <a:gd name="connsiteY9" fmla="*/ 111760 h 304800"/>
                      <a:gd name="connsiteX10" fmla="*/ 1595120 w 3423920"/>
                      <a:gd name="connsiteY10" fmla="*/ 132080 h 304800"/>
                      <a:gd name="connsiteX11" fmla="*/ 1717040 w 3423920"/>
                      <a:gd name="connsiteY11" fmla="*/ 187960 h 304800"/>
                      <a:gd name="connsiteX12" fmla="*/ 1818640 w 3423920"/>
                      <a:gd name="connsiteY12" fmla="*/ 208280 h 304800"/>
                      <a:gd name="connsiteX13" fmla="*/ 2087880 w 3423920"/>
                      <a:gd name="connsiteY13" fmla="*/ 289560 h 304800"/>
                      <a:gd name="connsiteX14" fmla="*/ 2296160 w 3423920"/>
                      <a:gd name="connsiteY14" fmla="*/ 304800 h 304800"/>
                      <a:gd name="connsiteX15" fmla="*/ 2804160 w 3423920"/>
                      <a:gd name="connsiteY15" fmla="*/ 289560 h 304800"/>
                      <a:gd name="connsiteX16" fmla="*/ 3246120 w 3423920"/>
                      <a:gd name="connsiteY16" fmla="*/ 111760 h 304800"/>
                      <a:gd name="connsiteX17" fmla="*/ 3362960 w 3423920"/>
                      <a:gd name="connsiteY17" fmla="*/ 40640 h 304800"/>
                      <a:gd name="connsiteX18" fmla="*/ 3423920 w 3423920"/>
                      <a:gd name="connsiteY18" fmla="*/ 0 h 304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423920" h="304800">
                        <a:moveTo>
                          <a:pt x="0" y="127000"/>
                        </a:moveTo>
                        <a:cubicBezTo>
                          <a:pt x="8467" y="123613"/>
                          <a:pt x="16484" y="114929"/>
                          <a:pt x="25400" y="116840"/>
                        </a:cubicBezTo>
                        <a:cubicBezTo>
                          <a:pt x="42447" y="120493"/>
                          <a:pt x="55712" y="134083"/>
                          <a:pt x="71120" y="142240"/>
                        </a:cubicBezTo>
                        <a:cubicBezTo>
                          <a:pt x="84506" y="149326"/>
                          <a:pt x="97497" y="157466"/>
                          <a:pt x="111760" y="162560"/>
                        </a:cubicBezTo>
                        <a:cubicBezTo>
                          <a:pt x="145058" y="174452"/>
                          <a:pt x="179598" y="182536"/>
                          <a:pt x="213360" y="193040"/>
                        </a:cubicBezTo>
                        <a:cubicBezTo>
                          <a:pt x="377230" y="244022"/>
                          <a:pt x="289383" y="222756"/>
                          <a:pt x="411480" y="248920"/>
                        </a:cubicBezTo>
                        <a:cubicBezTo>
                          <a:pt x="508000" y="242147"/>
                          <a:pt x="605181" y="241757"/>
                          <a:pt x="701040" y="228600"/>
                        </a:cubicBezTo>
                        <a:cubicBezTo>
                          <a:pt x="778374" y="217986"/>
                          <a:pt x="853410" y="194597"/>
                          <a:pt x="929640" y="177800"/>
                        </a:cubicBezTo>
                        <a:cubicBezTo>
                          <a:pt x="999627" y="162379"/>
                          <a:pt x="1182064" y="124489"/>
                          <a:pt x="1209040" y="121920"/>
                        </a:cubicBezTo>
                        <a:lnTo>
                          <a:pt x="1315720" y="111760"/>
                        </a:lnTo>
                        <a:cubicBezTo>
                          <a:pt x="1408853" y="118533"/>
                          <a:pt x="1502419" y="120844"/>
                          <a:pt x="1595120" y="132080"/>
                        </a:cubicBezTo>
                        <a:cubicBezTo>
                          <a:pt x="1647785" y="138464"/>
                          <a:pt x="1667244" y="171361"/>
                          <a:pt x="1717040" y="187960"/>
                        </a:cubicBezTo>
                        <a:cubicBezTo>
                          <a:pt x="1749805" y="198882"/>
                          <a:pt x="1785432" y="198792"/>
                          <a:pt x="1818640" y="208280"/>
                        </a:cubicBezTo>
                        <a:cubicBezTo>
                          <a:pt x="1979324" y="254190"/>
                          <a:pt x="1936727" y="261439"/>
                          <a:pt x="2087880" y="289560"/>
                        </a:cubicBezTo>
                        <a:cubicBezTo>
                          <a:pt x="2144717" y="300134"/>
                          <a:pt x="2240576" y="302273"/>
                          <a:pt x="2296160" y="304800"/>
                        </a:cubicBezTo>
                        <a:cubicBezTo>
                          <a:pt x="2465493" y="299720"/>
                          <a:pt x="2635542" y="305918"/>
                          <a:pt x="2804160" y="289560"/>
                        </a:cubicBezTo>
                        <a:cubicBezTo>
                          <a:pt x="2916489" y="278662"/>
                          <a:pt x="3179869" y="152086"/>
                          <a:pt x="3246120" y="111760"/>
                        </a:cubicBezTo>
                        <a:cubicBezTo>
                          <a:pt x="3285067" y="88053"/>
                          <a:pt x="3323661" y="63757"/>
                          <a:pt x="3362960" y="40640"/>
                        </a:cubicBezTo>
                        <a:cubicBezTo>
                          <a:pt x="3423958" y="4759"/>
                          <a:pt x="3409031" y="29778"/>
                          <a:pt x="3423920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2BFCC3A-58E7-A926-33B8-6B69B6ABE154}"/>
              </a:ext>
            </a:extLst>
          </p:cNvPr>
          <p:cNvSpPr txBox="1"/>
          <p:nvPr/>
        </p:nvSpPr>
        <p:spPr>
          <a:xfrm>
            <a:off x="828458" y="279853"/>
            <a:ext cx="1206252" cy="707886"/>
          </a:xfrm>
          <a:custGeom>
            <a:avLst/>
            <a:gdLst>
              <a:gd name="connsiteX0" fmla="*/ 0 w 1206252"/>
              <a:gd name="connsiteY0" fmla="*/ 0 h 707886"/>
              <a:gd name="connsiteX1" fmla="*/ 390021 w 1206252"/>
              <a:gd name="connsiteY1" fmla="*/ 0 h 707886"/>
              <a:gd name="connsiteX2" fmla="*/ 755918 w 1206252"/>
              <a:gd name="connsiteY2" fmla="*/ 0 h 707886"/>
              <a:gd name="connsiteX3" fmla="*/ 1206252 w 1206252"/>
              <a:gd name="connsiteY3" fmla="*/ 0 h 707886"/>
              <a:gd name="connsiteX4" fmla="*/ 1206252 w 1206252"/>
              <a:gd name="connsiteY4" fmla="*/ 346864 h 707886"/>
              <a:gd name="connsiteX5" fmla="*/ 1206252 w 1206252"/>
              <a:gd name="connsiteY5" fmla="*/ 707886 h 707886"/>
              <a:gd name="connsiteX6" fmla="*/ 828293 w 1206252"/>
              <a:gd name="connsiteY6" fmla="*/ 707886 h 707886"/>
              <a:gd name="connsiteX7" fmla="*/ 450334 w 1206252"/>
              <a:gd name="connsiteY7" fmla="*/ 707886 h 707886"/>
              <a:gd name="connsiteX8" fmla="*/ 0 w 1206252"/>
              <a:gd name="connsiteY8" fmla="*/ 707886 h 707886"/>
              <a:gd name="connsiteX9" fmla="*/ 0 w 1206252"/>
              <a:gd name="connsiteY9" fmla="*/ 375180 h 707886"/>
              <a:gd name="connsiteX10" fmla="*/ 0 w 1206252"/>
              <a:gd name="connsiteY10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06252" h="707886" extrusionOk="0">
                <a:moveTo>
                  <a:pt x="0" y="0"/>
                </a:moveTo>
                <a:cubicBezTo>
                  <a:pt x="177809" y="-43642"/>
                  <a:pt x="213056" y="19115"/>
                  <a:pt x="390021" y="0"/>
                </a:cubicBezTo>
                <a:cubicBezTo>
                  <a:pt x="566986" y="-19115"/>
                  <a:pt x="650167" y="37896"/>
                  <a:pt x="755918" y="0"/>
                </a:cubicBezTo>
                <a:cubicBezTo>
                  <a:pt x="861669" y="-37896"/>
                  <a:pt x="999889" y="475"/>
                  <a:pt x="1206252" y="0"/>
                </a:cubicBezTo>
                <a:cubicBezTo>
                  <a:pt x="1213725" y="137855"/>
                  <a:pt x="1190592" y="261053"/>
                  <a:pt x="1206252" y="346864"/>
                </a:cubicBezTo>
                <a:cubicBezTo>
                  <a:pt x="1221912" y="432675"/>
                  <a:pt x="1168958" y="533392"/>
                  <a:pt x="1206252" y="707886"/>
                </a:cubicBezTo>
                <a:cubicBezTo>
                  <a:pt x="1079636" y="752883"/>
                  <a:pt x="941908" y="680147"/>
                  <a:pt x="828293" y="707886"/>
                </a:cubicBezTo>
                <a:cubicBezTo>
                  <a:pt x="714678" y="735625"/>
                  <a:pt x="552576" y="694675"/>
                  <a:pt x="450334" y="707886"/>
                </a:cubicBezTo>
                <a:cubicBezTo>
                  <a:pt x="348092" y="721097"/>
                  <a:pt x="213667" y="673790"/>
                  <a:pt x="0" y="707886"/>
                </a:cubicBezTo>
                <a:cubicBezTo>
                  <a:pt x="-23083" y="559273"/>
                  <a:pt x="33599" y="456887"/>
                  <a:pt x="0" y="375180"/>
                </a:cubicBezTo>
                <a:cubicBezTo>
                  <a:pt x="-33599" y="293473"/>
                  <a:pt x="10522" y="77524"/>
                  <a:pt x="0" y="0"/>
                </a:cubicBezTo>
                <a:close/>
              </a:path>
            </a:pathLst>
          </a:custGeom>
          <a:noFill/>
          <a:ln w="444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商場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DF432D35-5C29-B929-3052-484F76074F86}"/>
              </a:ext>
            </a:extLst>
          </p:cNvPr>
          <p:cNvGrpSpPr/>
          <p:nvPr/>
        </p:nvGrpSpPr>
        <p:grpSpPr>
          <a:xfrm>
            <a:off x="4201436" y="1120426"/>
            <a:ext cx="4333660" cy="4382679"/>
            <a:chOff x="3913061" y="855784"/>
            <a:chExt cx="4697546" cy="4750681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03611142-AF96-EACF-1CD6-4562E78CCAEA}"/>
                </a:ext>
              </a:extLst>
            </p:cNvPr>
            <p:cNvSpPr/>
            <p:nvPr/>
          </p:nvSpPr>
          <p:spPr>
            <a:xfrm>
              <a:off x="3913061" y="987739"/>
              <a:ext cx="4545146" cy="4545146"/>
            </a:xfrm>
            <a:custGeom>
              <a:avLst/>
              <a:gdLst>
                <a:gd name="connsiteX0" fmla="*/ 0 w 4545146"/>
                <a:gd name="connsiteY0" fmla="*/ 2272573 h 4545146"/>
                <a:gd name="connsiteX1" fmla="*/ 2272573 w 4545146"/>
                <a:gd name="connsiteY1" fmla="*/ 0 h 4545146"/>
                <a:gd name="connsiteX2" fmla="*/ 4545146 w 4545146"/>
                <a:gd name="connsiteY2" fmla="*/ 2272573 h 4545146"/>
                <a:gd name="connsiteX3" fmla="*/ 2272573 w 4545146"/>
                <a:gd name="connsiteY3" fmla="*/ 4545146 h 4545146"/>
                <a:gd name="connsiteX4" fmla="*/ 0 w 4545146"/>
                <a:gd name="connsiteY4" fmla="*/ 2272573 h 4545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5146" h="4545146" extrusionOk="0">
                  <a:moveTo>
                    <a:pt x="0" y="2272573"/>
                  </a:moveTo>
                  <a:cubicBezTo>
                    <a:pt x="-176502" y="908596"/>
                    <a:pt x="908573" y="40869"/>
                    <a:pt x="2272573" y="0"/>
                  </a:cubicBezTo>
                  <a:cubicBezTo>
                    <a:pt x="3583177" y="11683"/>
                    <a:pt x="4478300" y="1019592"/>
                    <a:pt x="4545146" y="2272573"/>
                  </a:cubicBezTo>
                  <a:cubicBezTo>
                    <a:pt x="4489958" y="3581574"/>
                    <a:pt x="3491403" y="4745660"/>
                    <a:pt x="2272573" y="4545146"/>
                  </a:cubicBezTo>
                  <a:cubicBezTo>
                    <a:pt x="920090" y="4491869"/>
                    <a:pt x="19029" y="3536772"/>
                    <a:pt x="0" y="2272573"/>
                  </a:cubicBezTo>
                  <a:close/>
                </a:path>
              </a:pathLst>
            </a:custGeom>
            <a:noFill/>
            <a:ln w="34925">
              <a:solidFill>
                <a:srgbClr val="C00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B09C528F-8DF5-8C6C-93A7-991E073C4755}"/>
                </a:ext>
              </a:extLst>
            </p:cNvPr>
            <p:cNvSpPr/>
            <p:nvPr/>
          </p:nvSpPr>
          <p:spPr>
            <a:xfrm>
              <a:off x="4039328" y="855784"/>
              <a:ext cx="4545146" cy="4545146"/>
            </a:xfrm>
            <a:custGeom>
              <a:avLst/>
              <a:gdLst>
                <a:gd name="connsiteX0" fmla="*/ 0 w 4545146"/>
                <a:gd name="connsiteY0" fmla="*/ 2272573 h 4545146"/>
                <a:gd name="connsiteX1" fmla="*/ 2272573 w 4545146"/>
                <a:gd name="connsiteY1" fmla="*/ 0 h 4545146"/>
                <a:gd name="connsiteX2" fmla="*/ 4545146 w 4545146"/>
                <a:gd name="connsiteY2" fmla="*/ 2272573 h 4545146"/>
                <a:gd name="connsiteX3" fmla="*/ 2272573 w 4545146"/>
                <a:gd name="connsiteY3" fmla="*/ 4545146 h 4545146"/>
                <a:gd name="connsiteX4" fmla="*/ 0 w 4545146"/>
                <a:gd name="connsiteY4" fmla="*/ 2272573 h 4545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5146" h="4545146" extrusionOk="0">
                  <a:moveTo>
                    <a:pt x="0" y="2272573"/>
                  </a:moveTo>
                  <a:cubicBezTo>
                    <a:pt x="-176502" y="908596"/>
                    <a:pt x="908573" y="40869"/>
                    <a:pt x="2272573" y="0"/>
                  </a:cubicBezTo>
                  <a:cubicBezTo>
                    <a:pt x="3583177" y="11683"/>
                    <a:pt x="4478300" y="1019592"/>
                    <a:pt x="4545146" y="2272573"/>
                  </a:cubicBezTo>
                  <a:cubicBezTo>
                    <a:pt x="4489958" y="3581574"/>
                    <a:pt x="3491403" y="4745660"/>
                    <a:pt x="2272573" y="4545146"/>
                  </a:cubicBezTo>
                  <a:cubicBezTo>
                    <a:pt x="920090" y="4491869"/>
                    <a:pt x="19029" y="3536772"/>
                    <a:pt x="0" y="2272573"/>
                  </a:cubicBezTo>
                  <a:close/>
                </a:path>
              </a:pathLst>
            </a:custGeom>
            <a:noFill/>
            <a:ln w="34925">
              <a:solidFill>
                <a:srgbClr val="C00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71C0CF61-3088-396F-B7B1-44A9331615A1}"/>
                </a:ext>
              </a:extLst>
            </p:cNvPr>
            <p:cNvSpPr/>
            <p:nvPr/>
          </p:nvSpPr>
          <p:spPr>
            <a:xfrm>
              <a:off x="4065461" y="1061319"/>
              <a:ext cx="4545146" cy="4545146"/>
            </a:xfrm>
            <a:custGeom>
              <a:avLst/>
              <a:gdLst>
                <a:gd name="connsiteX0" fmla="*/ 0 w 4545146"/>
                <a:gd name="connsiteY0" fmla="*/ 2272573 h 4545146"/>
                <a:gd name="connsiteX1" fmla="*/ 2272573 w 4545146"/>
                <a:gd name="connsiteY1" fmla="*/ 0 h 4545146"/>
                <a:gd name="connsiteX2" fmla="*/ 4545146 w 4545146"/>
                <a:gd name="connsiteY2" fmla="*/ 2272573 h 4545146"/>
                <a:gd name="connsiteX3" fmla="*/ 2272573 w 4545146"/>
                <a:gd name="connsiteY3" fmla="*/ 4545146 h 4545146"/>
                <a:gd name="connsiteX4" fmla="*/ 0 w 4545146"/>
                <a:gd name="connsiteY4" fmla="*/ 2272573 h 4545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5146" h="4545146" extrusionOk="0">
                  <a:moveTo>
                    <a:pt x="0" y="2272573"/>
                  </a:moveTo>
                  <a:cubicBezTo>
                    <a:pt x="-176502" y="908596"/>
                    <a:pt x="908573" y="40869"/>
                    <a:pt x="2272573" y="0"/>
                  </a:cubicBezTo>
                  <a:cubicBezTo>
                    <a:pt x="3583177" y="11683"/>
                    <a:pt x="4478300" y="1019592"/>
                    <a:pt x="4545146" y="2272573"/>
                  </a:cubicBezTo>
                  <a:cubicBezTo>
                    <a:pt x="4489958" y="3581574"/>
                    <a:pt x="3491403" y="4745660"/>
                    <a:pt x="2272573" y="4545146"/>
                  </a:cubicBezTo>
                  <a:cubicBezTo>
                    <a:pt x="920090" y="4491869"/>
                    <a:pt x="19029" y="3536772"/>
                    <a:pt x="0" y="2272573"/>
                  </a:cubicBezTo>
                  <a:close/>
                </a:path>
              </a:pathLst>
            </a:custGeom>
            <a:noFill/>
            <a:ln w="34925">
              <a:solidFill>
                <a:srgbClr val="C0000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A915FEDD-C974-4E44-87ED-09272FEEB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" b="11"/>
          <a:stretch/>
        </p:blipFill>
        <p:spPr>
          <a:xfrm>
            <a:off x="7826074" y="4369479"/>
            <a:ext cx="4115822" cy="20629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4" name="接點: 弧形 13">
            <a:extLst>
              <a:ext uri="{FF2B5EF4-FFF2-40B4-BE49-F238E27FC236}">
                <a16:creationId xmlns:a16="http://schemas.microsoft.com/office/drawing/2014/main" id="{DC33CCF4-2D05-BBB1-C140-881D13D3DAD0}"/>
              </a:ext>
            </a:extLst>
          </p:cNvPr>
          <p:cNvCxnSpPr>
            <a:cxnSpLocks/>
            <a:endCxn id="9" idx="0"/>
          </p:cNvCxnSpPr>
          <p:nvPr/>
        </p:nvCxnSpPr>
        <p:spPr>
          <a:xfrm rot="5400000" flipH="1" flipV="1">
            <a:off x="4566255" y="-573068"/>
            <a:ext cx="154705" cy="3541695"/>
          </a:xfrm>
          <a:prstGeom prst="curvedConnector3">
            <a:avLst>
              <a:gd name="adj1" fmla="val 247765"/>
            </a:avLst>
          </a:prstGeom>
          <a:ln w="25400">
            <a:solidFill>
              <a:srgbClr val="C0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接點: 弧形 33">
            <a:extLst>
              <a:ext uri="{FF2B5EF4-FFF2-40B4-BE49-F238E27FC236}">
                <a16:creationId xmlns:a16="http://schemas.microsoft.com/office/drawing/2014/main" id="{36B9E6EA-295C-09C1-911E-00B88A14FC49}"/>
              </a:ext>
            </a:extLst>
          </p:cNvPr>
          <p:cNvCxnSpPr>
            <a:cxnSpLocks/>
            <a:stCxn id="10" idx="6"/>
            <a:endCxn id="4" idx="0"/>
          </p:cNvCxnSpPr>
          <p:nvPr/>
        </p:nvCxnSpPr>
        <p:spPr>
          <a:xfrm>
            <a:off x="8535096" y="3406573"/>
            <a:ext cx="1348889" cy="962906"/>
          </a:xfrm>
          <a:prstGeom prst="curvedConnector2">
            <a:avLst/>
          </a:prstGeom>
          <a:ln w="25400">
            <a:solidFill>
              <a:srgbClr val="C0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>
            <a:extLst>
              <a:ext uri="{FF2B5EF4-FFF2-40B4-BE49-F238E27FC236}">
                <a16:creationId xmlns:a16="http://schemas.microsoft.com/office/drawing/2014/main" id="{DE232F85-FD08-7404-707C-49CF1EBD35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6" b="5006"/>
          <a:stretch/>
        </p:blipFill>
        <p:spPr bwMode="auto">
          <a:xfrm>
            <a:off x="794636" y="1275132"/>
            <a:ext cx="4088604" cy="20366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圖片 4" descr="一張含有 側畫像 的圖片&#10;&#10;自動產生的描述">
            <a:extLst>
              <a:ext uri="{FF2B5EF4-FFF2-40B4-BE49-F238E27FC236}">
                <a16:creationId xmlns:a16="http://schemas.microsoft.com/office/drawing/2014/main" id="{53DFACDE-3172-2F9E-A902-BA821778F2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1" r="37036"/>
          <a:stretch/>
        </p:blipFill>
        <p:spPr>
          <a:xfrm>
            <a:off x="5304314" y="1322494"/>
            <a:ext cx="2058045" cy="40108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7690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A76B1194-6626-F3A9-A752-3A1E40466A7A}"/>
              </a:ext>
            </a:extLst>
          </p:cNvPr>
          <p:cNvSpPr txBox="1"/>
          <p:nvPr/>
        </p:nvSpPr>
        <p:spPr>
          <a:xfrm>
            <a:off x="5274919" y="2951876"/>
            <a:ext cx="1755835" cy="1015663"/>
          </a:xfrm>
          <a:custGeom>
            <a:avLst/>
            <a:gdLst>
              <a:gd name="connsiteX0" fmla="*/ 0 w 1755835"/>
              <a:gd name="connsiteY0" fmla="*/ 0 h 1015663"/>
              <a:gd name="connsiteX1" fmla="*/ 567720 w 1755835"/>
              <a:gd name="connsiteY1" fmla="*/ 0 h 1015663"/>
              <a:gd name="connsiteX2" fmla="*/ 1100323 w 1755835"/>
              <a:gd name="connsiteY2" fmla="*/ 0 h 1015663"/>
              <a:gd name="connsiteX3" fmla="*/ 1755835 w 1755835"/>
              <a:gd name="connsiteY3" fmla="*/ 0 h 1015663"/>
              <a:gd name="connsiteX4" fmla="*/ 1755835 w 1755835"/>
              <a:gd name="connsiteY4" fmla="*/ 497675 h 1015663"/>
              <a:gd name="connsiteX5" fmla="*/ 1755835 w 1755835"/>
              <a:gd name="connsiteY5" fmla="*/ 1015663 h 1015663"/>
              <a:gd name="connsiteX6" fmla="*/ 1205673 w 1755835"/>
              <a:gd name="connsiteY6" fmla="*/ 1015663 h 1015663"/>
              <a:gd name="connsiteX7" fmla="*/ 655512 w 1755835"/>
              <a:gd name="connsiteY7" fmla="*/ 1015663 h 1015663"/>
              <a:gd name="connsiteX8" fmla="*/ 0 w 1755835"/>
              <a:gd name="connsiteY8" fmla="*/ 1015663 h 1015663"/>
              <a:gd name="connsiteX9" fmla="*/ 0 w 1755835"/>
              <a:gd name="connsiteY9" fmla="*/ 538301 h 1015663"/>
              <a:gd name="connsiteX10" fmla="*/ 0 w 1755835"/>
              <a:gd name="connsiteY10" fmla="*/ 0 h 1015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5835" h="1015663" extrusionOk="0">
                <a:moveTo>
                  <a:pt x="0" y="0"/>
                </a:moveTo>
                <a:cubicBezTo>
                  <a:pt x="119847" y="-18704"/>
                  <a:pt x="448055" y="65579"/>
                  <a:pt x="567720" y="0"/>
                </a:cubicBezTo>
                <a:cubicBezTo>
                  <a:pt x="687385" y="-65579"/>
                  <a:pt x="946544" y="33952"/>
                  <a:pt x="1100323" y="0"/>
                </a:cubicBezTo>
                <a:cubicBezTo>
                  <a:pt x="1254102" y="-33952"/>
                  <a:pt x="1580727" y="11332"/>
                  <a:pt x="1755835" y="0"/>
                </a:cubicBezTo>
                <a:cubicBezTo>
                  <a:pt x="1756081" y="229384"/>
                  <a:pt x="1726857" y="294967"/>
                  <a:pt x="1755835" y="497675"/>
                </a:cubicBezTo>
                <a:cubicBezTo>
                  <a:pt x="1784813" y="700384"/>
                  <a:pt x="1729287" y="893082"/>
                  <a:pt x="1755835" y="1015663"/>
                </a:cubicBezTo>
                <a:cubicBezTo>
                  <a:pt x="1572663" y="1059281"/>
                  <a:pt x="1470394" y="968749"/>
                  <a:pt x="1205673" y="1015663"/>
                </a:cubicBezTo>
                <a:cubicBezTo>
                  <a:pt x="940952" y="1062577"/>
                  <a:pt x="788454" y="1000150"/>
                  <a:pt x="655512" y="1015663"/>
                </a:cubicBezTo>
                <a:cubicBezTo>
                  <a:pt x="522570" y="1031176"/>
                  <a:pt x="205699" y="975359"/>
                  <a:pt x="0" y="1015663"/>
                </a:cubicBezTo>
                <a:cubicBezTo>
                  <a:pt x="-15171" y="892885"/>
                  <a:pt x="45249" y="730145"/>
                  <a:pt x="0" y="538301"/>
                </a:cubicBezTo>
                <a:cubicBezTo>
                  <a:pt x="-45249" y="346457"/>
                  <a:pt x="15211" y="144006"/>
                  <a:pt x="0" y="0"/>
                </a:cubicBezTo>
                <a:close/>
              </a:path>
            </a:pathLst>
          </a:custGeom>
          <a:noFill/>
          <a:ln w="444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結語</a:t>
            </a:r>
          </a:p>
        </p:txBody>
      </p:sp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8A865D8B-DEF6-83A6-0B9C-3F8463641C1A}"/>
              </a:ext>
            </a:extLst>
          </p:cNvPr>
          <p:cNvSpPr/>
          <p:nvPr/>
        </p:nvSpPr>
        <p:spPr>
          <a:xfrm rot="16200000" flipV="1">
            <a:off x="4656103" y="1439895"/>
            <a:ext cx="2936630" cy="56838"/>
          </a:xfrm>
          <a:custGeom>
            <a:avLst/>
            <a:gdLst>
              <a:gd name="connsiteX0" fmla="*/ 0 w 2936630"/>
              <a:gd name="connsiteY0" fmla="*/ 23682 h 56838"/>
              <a:gd name="connsiteX1" fmla="*/ 21785 w 2936630"/>
              <a:gd name="connsiteY1" fmla="*/ 21787 h 56838"/>
              <a:gd name="connsiteX2" fmla="*/ 60998 w 2936630"/>
              <a:gd name="connsiteY2" fmla="*/ 26524 h 56838"/>
              <a:gd name="connsiteX3" fmla="*/ 95854 w 2936630"/>
              <a:gd name="connsiteY3" fmla="*/ 30313 h 56838"/>
              <a:gd name="connsiteX4" fmla="*/ 182994 w 2936630"/>
              <a:gd name="connsiteY4" fmla="*/ 35997 h 56838"/>
              <a:gd name="connsiteX5" fmla="*/ 352918 w 2936630"/>
              <a:gd name="connsiteY5" fmla="*/ 46417 h 56838"/>
              <a:gd name="connsiteX6" fmla="*/ 601268 w 2936630"/>
              <a:gd name="connsiteY6" fmla="*/ 42628 h 56838"/>
              <a:gd name="connsiteX7" fmla="*/ 797334 w 2936630"/>
              <a:gd name="connsiteY7" fmla="*/ 33155 h 56838"/>
              <a:gd name="connsiteX8" fmla="*/ 1036970 w 2936630"/>
              <a:gd name="connsiteY8" fmla="*/ 22735 h 56838"/>
              <a:gd name="connsiteX9" fmla="*/ 1128467 w 2936630"/>
              <a:gd name="connsiteY9" fmla="*/ 20840 h 56838"/>
              <a:gd name="connsiteX10" fmla="*/ 1368103 w 2936630"/>
              <a:gd name="connsiteY10" fmla="*/ 24629 h 56838"/>
              <a:gd name="connsiteX11" fmla="*/ 1472672 w 2936630"/>
              <a:gd name="connsiteY11" fmla="*/ 35050 h 56838"/>
              <a:gd name="connsiteX12" fmla="*/ 1559812 w 2936630"/>
              <a:gd name="connsiteY12" fmla="*/ 38839 h 56838"/>
              <a:gd name="connsiteX13" fmla="*/ 1790734 w 2936630"/>
              <a:gd name="connsiteY13" fmla="*/ 53996 h 56838"/>
              <a:gd name="connsiteX14" fmla="*/ 1969372 w 2936630"/>
              <a:gd name="connsiteY14" fmla="*/ 56838 h 56838"/>
              <a:gd name="connsiteX15" fmla="*/ 2405073 w 2936630"/>
              <a:gd name="connsiteY15" fmla="*/ 53996 h 56838"/>
              <a:gd name="connsiteX16" fmla="*/ 2784134 w 2936630"/>
              <a:gd name="connsiteY16" fmla="*/ 20840 h 56838"/>
              <a:gd name="connsiteX17" fmla="*/ 2884345 w 2936630"/>
              <a:gd name="connsiteY17" fmla="*/ 7578 h 56838"/>
              <a:gd name="connsiteX18" fmla="*/ 2936630 w 2936630"/>
              <a:gd name="connsiteY18" fmla="*/ 0 h 5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36630" h="56838" extrusionOk="0">
                <a:moveTo>
                  <a:pt x="0" y="23682"/>
                </a:moveTo>
                <a:cubicBezTo>
                  <a:pt x="7032" y="22898"/>
                  <a:pt x="14800" y="20665"/>
                  <a:pt x="21785" y="21787"/>
                </a:cubicBezTo>
                <a:cubicBezTo>
                  <a:pt x="37472" y="22973"/>
                  <a:pt x="47272" y="24785"/>
                  <a:pt x="60998" y="26524"/>
                </a:cubicBezTo>
                <a:cubicBezTo>
                  <a:pt x="72538" y="29006"/>
                  <a:pt x="83419" y="29780"/>
                  <a:pt x="95854" y="30313"/>
                </a:cubicBezTo>
                <a:cubicBezTo>
                  <a:pt x="126036" y="32010"/>
                  <a:pt x="153657" y="36978"/>
                  <a:pt x="182994" y="35997"/>
                </a:cubicBezTo>
                <a:cubicBezTo>
                  <a:pt x="312089" y="37721"/>
                  <a:pt x="244665" y="49481"/>
                  <a:pt x="352918" y="46417"/>
                </a:cubicBezTo>
                <a:cubicBezTo>
                  <a:pt x="421028" y="52191"/>
                  <a:pt x="512039" y="52650"/>
                  <a:pt x="601268" y="42628"/>
                </a:cubicBezTo>
                <a:cubicBezTo>
                  <a:pt x="657176" y="47604"/>
                  <a:pt x="733167" y="35159"/>
                  <a:pt x="797334" y="33155"/>
                </a:cubicBezTo>
                <a:cubicBezTo>
                  <a:pt x="854473" y="29427"/>
                  <a:pt x="1014433" y="23009"/>
                  <a:pt x="1036970" y="22735"/>
                </a:cubicBezTo>
                <a:cubicBezTo>
                  <a:pt x="1048120" y="27425"/>
                  <a:pt x="1110438" y="25621"/>
                  <a:pt x="1128467" y="20840"/>
                </a:cubicBezTo>
                <a:cubicBezTo>
                  <a:pt x="1214602" y="25812"/>
                  <a:pt x="1302438" y="17669"/>
                  <a:pt x="1368103" y="24629"/>
                </a:cubicBezTo>
                <a:cubicBezTo>
                  <a:pt x="1411949" y="29092"/>
                  <a:pt x="1430545" y="32935"/>
                  <a:pt x="1472672" y="35050"/>
                </a:cubicBezTo>
                <a:cubicBezTo>
                  <a:pt x="1500309" y="37240"/>
                  <a:pt x="1525835" y="36917"/>
                  <a:pt x="1559812" y="38839"/>
                </a:cubicBezTo>
                <a:cubicBezTo>
                  <a:pt x="1696071" y="48522"/>
                  <a:pt x="1664129" y="53098"/>
                  <a:pt x="1790734" y="53996"/>
                </a:cubicBezTo>
                <a:cubicBezTo>
                  <a:pt x="1837501" y="56416"/>
                  <a:pt x="1915805" y="48884"/>
                  <a:pt x="1969372" y="56838"/>
                </a:cubicBezTo>
                <a:cubicBezTo>
                  <a:pt x="2113362" y="53972"/>
                  <a:pt x="2263884" y="56631"/>
                  <a:pt x="2405073" y="53996"/>
                </a:cubicBezTo>
                <a:cubicBezTo>
                  <a:pt x="2498043" y="58111"/>
                  <a:pt x="2724639" y="26186"/>
                  <a:pt x="2784134" y="20840"/>
                </a:cubicBezTo>
                <a:cubicBezTo>
                  <a:pt x="2813333" y="13781"/>
                  <a:pt x="2849605" y="9262"/>
                  <a:pt x="2884345" y="7578"/>
                </a:cubicBezTo>
                <a:cubicBezTo>
                  <a:pt x="2936833" y="-1326"/>
                  <a:pt x="2924221" y="7925"/>
                  <a:pt x="2936630" y="0"/>
                </a:cubicBezTo>
              </a:path>
            </a:pathLst>
          </a:custGeom>
          <a:noFill/>
          <a:ln w="317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392746933">
                  <a:custGeom>
                    <a:avLst/>
                    <a:gdLst>
                      <a:gd name="connsiteX0" fmla="*/ 0 w 3423920"/>
                      <a:gd name="connsiteY0" fmla="*/ 127000 h 304800"/>
                      <a:gd name="connsiteX1" fmla="*/ 25400 w 3423920"/>
                      <a:gd name="connsiteY1" fmla="*/ 116840 h 304800"/>
                      <a:gd name="connsiteX2" fmla="*/ 71120 w 3423920"/>
                      <a:gd name="connsiteY2" fmla="*/ 142240 h 304800"/>
                      <a:gd name="connsiteX3" fmla="*/ 111760 w 3423920"/>
                      <a:gd name="connsiteY3" fmla="*/ 162560 h 304800"/>
                      <a:gd name="connsiteX4" fmla="*/ 213360 w 3423920"/>
                      <a:gd name="connsiteY4" fmla="*/ 193040 h 304800"/>
                      <a:gd name="connsiteX5" fmla="*/ 411480 w 3423920"/>
                      <a:gd name="connsiteY5" fmla="*/ 248920 h 304800"/>
                      <a:gd name="connsiteX6" fmla="*/ 701040 w 3423920"/>
                      <a:gd name="connsiteY6" fmla="*/ 228600 h 304800"/>
                      <a:gd name="connsiteX7" fmla="*/ 929640 w 3423920"/>
                      <a:gd name="connsiteY7" fmla="*/ 177800 h 304800"/>
                      <a:gd name="connsiteX8" fmla="*/ 1209040 w 3423920"/>
                      <a:gd name="connsiteY8" fmla="*/ 121920 h 304800"/>
                      <a:gd name="connsiteX9" fmla="*/ 1315720 w 3423920"/>
                      <a:gd name="connsiteY9" fmla="*/ 111760 h 304800"/>
                      <a:gd name="connsiteX10" fmla="*/ 1595120 w 3423920"/>
                      <a:gd name="connsiteY10" fmla="*/ 132080 h 304800"/>
                      <a:gd name="connsiteX11" fmla="*/ 1717040 w 3423920"/>
                      <a:gd name="connsiteY11" fmla="*/ 187960 h 304800"/>
                      <a:gd name="connsiteX12" fmla="*/ 1818640 w 3423920"/>
                      <a:gd name="connsiteY12" fmla="*/ 208280 h 304800"/>
                      <a:gd name="connsiteX13" fmla="*/ 2087880 w 3423920"/>
                      <a:gd name="connsiteY13" fmla="*/ 289560 h 304800"/>
                      <a:gd name="connsiteX14" fmla="*/ 2296160 w 3423920"/>
                      <a:gd name="connsiteY14" fmla="*/ 304800 h 304800"/>
                      <a:gd name="connsiteX15" fmla="*/ 2804160 w 3423920"/>
                      <a:gd name="connsiteY15" fmla="*/ 289560 h 304800"/>
                      <a:gd name="connsiteX16" fmla="*/ 3246120 w 3423920"/>
                      <a:gd name="connsiteY16" fmla="*/ 111760 h 304800"/>
                      <a:gd name="connsiteX17" fmla="*/ 3362960 w 3423920"/>
                      <a:gd name="connsiteY17" fmla="*/ 40640 h 304800"/>
                      <a:gd name="connsiteX18" fmla="*/ 3423920 w 3423920"/>
                      <a:gd name="connsiteY18" fmla="*/ 0 h 304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423920" h="304800">
                        <a:moveTo>
                          <a:pt x="0" y="127000"/>
                        </a:moveTo>
                        <a:cubicBezTo>
                          <a:pt x="8467" y="123613"/>
                          <a:pt x="16484" y="114929"/>
                          <a:pt x="25400" y="116840"/>
                        </a:cubicBezTo>
                        <a:cubicBezTo>
                          <a:pt x="42447" y="120493"/>
                          <a:pt x="55712" y="134083"/>
                          <a:pt x="71120" y="142240"/>
                        </a:cubicBezTo>
                        <a:cubicBezTo>
                          <a:pt x="84506" y="149326"/>
                          <a:pt x="97497" y="157466"/>
                          <a:pt x="111760" y="162560"/>
                        </a:cubicBezTo>
                        <a:cubicBezTo>
                          <a:pt x="145058" y="174452"/>
                          <a:pt x="179598" y="182536"/>
                          <a:pt x="213360" y="193040"/>
                        </a:cubicBezTo>
                        <a:cubicBezTo>
                          <a:pt x="377230" y="244022"/>
                          <a:pt x="289383" y="222756"/>
                          <a:pt x="411480" y="248920"/>
                        </a:cubicBezTo>
                        <a:cubicBezTo>
                          <a:pt x="508000" y="242147"/>
                          <a:pt x="605181" y="241757"/>
                          <a:pt x="701040" y="228600"/>
                        </a:cubicBezTo>
                        <a:cubicBezTo>
                          <a:pt x="778374" y="217986"/>
                          <a:pt x="853410" y="194597"/>
                          <a:pt x="929640" y="177800"/>
                        </a:cubicBezTo>
                        <a:cubicBezTo>
                          <a:pt x="999627" y="162379"/>
                          <a:pt x="1182064" y="124489"/>
                          <a:pt x="1209040" y="121920"/>
                        </a:cubicBezTo>
                        <a:lnTo>
                          <a:pt x="1315720" y="111760"/>
                        </a:lnTo>
                        <a:cubicBezTo>
                          <a:pt x="1408853" y="118533"/>
                          <a:pt x="1502419" y="120844"/>
                          <a:pt x="1595120" y="132080"/>
                        </a:cubicBezTo>
                        <a:cubicBezTo>
                          <a:pt x="1647785" y="138464"/>
                          <a:pt x="1667244" y="171361"/>
                          <a:pt x="1717040" y="187960"/>
                        </a:cubicBezTo>
                        <a:cubicBezTo>
                          <a:pt x="1749805" y="198882"/>
                          <a:pt x="1785432" y="198792"/>
                          <a:pt x="1818640" y="208280"/>
                        </a:cubicBezTo>
                        <a:cubicBezTo>
                          <a:pt x="1979324" y="254190"/>
                          <a:pt x="1936727" y="261439"/>
                          <a:pt x="2087880" y="289560"/>
                        </a:cubicBezTo>
                        <a:cubicBezTo>
                          <a:pt x="2144717" y="300134"/>
                          <a:pt x="2240576" y="302273"/>
                          <a:pt x="2296160" y="304800"/>
                        </a:cubicBezTo>
                        <a:cubicBezTo>
                          <a:pt x="2465493" y="299720"/>
                          <a:pt x="2635542" y="305918"/>
                          <a:pt x="2804160" y="289560"/>
                        </a:cubicBezTo>
                        <a:cubicBezTo>
                          <a:pt x="2916489" y="278662"/>
                          <a:pt x="3179869" y="152086"/>
                          <a:pt x="3246120" y="111760"/>
                        </a:cubicBezTo>
                        <a:cubicBezTo>
                          <a:pt x="3285067" y="88053"/>
                          <a:pt x="3323661" y="63757"/>
                          <a:pt x="3362960" y="40640"/>
                        </a:cubicBezTo>
                        <a:cubicBezTo>
                          <a:pt x="3423958" y="4759"/>
                          <a:pt x="3409031" y="29778"/>
                          <a:pt x="3423920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手繪多邊形: 圖案 1">
            <a:extLst>
              <a:ext uri="{FF2B5EF4-FFF2-40B4-BE49-F238E27FC236}">
                <a16:creationId xmlns:a16="http://schemas.microsoft.com/office/drawing/2014/main" id="{0282A9E3-3EC4-A360-6C6B-27F5721922AC}"/>
              </a:ext>
            </a:extLst>
          </p:cNvPr>
          <p:cNvSpPr/>
          <p:nvPr/>
        </p:nvSpPr>
        <p:spPr>
          <a:xfrm rot="16200000">
            <a:off x="-2888550" y="3406139"/>
            <a:ext cx="6858001" cy="45719"/>
          </a:xfrm>
          <a:custGeom>
            <a:avLst/>
            <a:gdLst>
              <a:gd name="connsiteX0" fmla="*/ 0 w 6858001"/>
              <a:gd name="connsiteY0" fmla="*/ 19049 h 45719"/>
              <a:gd name="connsiteX1" fmla="*/ 50875 w 6858001"/>
              <a:gd name="connsiteY1" fmla="*/ 17525 h 45719"/>
              <a:gd name="connsiteX2" fmla="*/ 142451 w 6858001"/>
              <a:gd name="connsiteY2" fmla="*/ 21335 h 45719"/>
              <a:gd name="connsiteX3" fmla="*/ 223851 w 6858001"/>
              <a:gd name="connsiteY3" fmla="*/ 24383 h 45719"/>
              <a:gd name="connsiteX4" fmla="*/ 427353 w 6858001"/>
              <a:gd name="connsiteY4" fmla="*/ 28955 h 45719"/>
              <a:gd name="connsiteX5" fmla="*/ 824181 w 6858001"/>
              <a:gd name="connsiteY5" fmla="*/ 37337 h 45719"/>
              <a:gd name="connsiteX6" fmla="*/ 1404160 w 6858001"/>
              <a:gd name="connsiteY6" fmla="*/ 34289 h 45719"/>
              <a:gd name="connsiteX7" fmla="*/ 1862038 w 6858001"/>
              <a:gd name="connsiteY7" fmla="*/ 26669 h 45719"/>
              <a:gd name="connsiteX8" fmla="*/ 2421668 w 6858001"/>
              <a:gd name="connsiteY8" fmla="*/ 18287 h 45719"/>
              <a:gd name="connsiteX9" fmla="*/ 2635344 w 6858001"/>
              <a:gd name="connsiteY9" fmla="*/ 16763 h 45719"/>
              <a:gd name="connsiteX10" fmla="*/ 3194973 w 6858001"/>
              <a:gd name="connsiteY10" fmla="*/ 19811 h 45719"/>
              <a:gd name="connsiteX11" fmla="*/ 3439175 w 6858001"/>
              <a:gd name="connsiteY11" fmla="*/ 28193 h 45719"/>
              <a:gd name="connsiteX12" fmla="*/ 3642677 w 6858001"/>
              <a:gd name="connsiteY12" fmla="*/ 31241 h 45719"/>
              <a:gd name="connsiteX13" fmla="*/ 4181956 w 6858001"/>
              <a:gd name="connsiteY13" fmla="*/ 43433 h 45719"/>
              <a:gd name="connsiteX14" fmla="*/ 4599134 w 6858001"/>
              <a:gd name="connsiteY14" fmla="*/ 45719 h 45719"/>
              <a:gd name="connsiteX15" fmla="*/ 5616641 w 6858001"/>
              <a:gd name="connsiteY15" fmla="*/ 43433 h 45719"/>
              <a:gd name="connsiteX16" fmla="*/ 6501873 w 6858001"/>
              <a:gd name="connsiteY16" fmla="*/ 16763 h 45719"/>
              <a:gd name="connsiteX17" fmla="*/ 6735900 w 6858001"/>
              <a:gd name="connsiteY17" fmla="*/ 6095 h 45719"/>
              <a:gd name="connsiteX18" fmla="*/ 6858000 w 6858001"/>
              <a:gd name="connsiteY18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858001" h="45719" extrusionOk="0">
                <a:moveTo>
                  <a:pt x="0" y="19049"/>
                </a:moveTo>
                <a:cubicBezTo>
                  <a:pt x="15120" y="17321"/>
                  <a:pt x="34244" y="15816"/>
                  <a:pt x="50875" y="17525"/>
                </a:cubicBezTo>
                <a:cubicBezTo>
                  <a:pt x="88835" y="19875"/>
                  <a:pt x="109285" y="19126"/>
                  <a:pt x="142451" y="21335"/>
                </a:cubicBezTo>
                <a:cubicBezTo>
                  <a:pt x="169326" y="23651"/>
                  <a:pt x="194273" y="25703"/>
                  <a:pt x="223851" y="24383"/>
                </a:cubicBezTo>
                <a:cubicBezTo>
                  <a:pt x="297515" y="23929"/>
                  <a:pt x="359439" y="29610"/>
                  <a:pt x="427353" y="28955"/>
                </a:cubicBezTo>
                <a:cubicBezTo>
                  <a:pt x="736527" y="23655"/>
                  <a:pt x="570733" y="53402"/>
                  <a:pt x="824181" y="37337"/>
                </a:cubicBezTo>
                <a:cubicBezTo>
                  <a:pt x="988794" y="50092"/>
                  <a:pt x="1204126" y="44930"/>
                  <a:pt x="1404160" y="34289"/>
                </a:cubicBezTo>
                <a:cubicBezTo>
                  <a:pt x="1540800" y="44883"/>
                  <a:pt x="1713633" y="25211"/>
                  <a:pt x="1862038" y="26669"/>
                </a:cubicBezTo>
                <a:cubicBezTo>
                  <a:pt x="2001147" y="24039"/>
                  <a:pt x="2372149" y="17132"/>
                  <a:pt x="2421668" y="18287"/>
                </a:cubicBezTo>
                <a:cubicBezTo>
                  <a:pt x="2453094" y="8252"/>
                  <a:pt x="2570166" y="-1775"/>
                  <a:pt x="2635344" y="16763"/>
                </a:cubicBezTo>
                <a:cubicBezTo>
                  <a:pt x="2838153" y="27420"/>
                  <a:pt x="3020197" y="14295"/>
                  <a:pt x="3194973" y="19811"/>
                </a:cubicBezTo>
                <a:cubicBezTo>
                  <a:pt x="3299996" y="21917"/>
                  <a:pt x="3339702" y="26153"/>
                  <a:pt x="3439175" y="28193"/>
                </a:cubicBezTo>
                <a:cubicBezTo>
                  <a:pt x="3497502" y="32245"/>
                  <a:pt x="3567682" y="29583"/>
                  <a:pt x="3642677" y="31241"/>
                </a:cubicBezTo>
                <a:cubicBezTo>
                  <a:pt x="3957299" y="43334"/>
                  <a:pt x="3884911" y="47389"/>
                  <a:pt x="4181956" y="43433"/>
                </a:cubicBezTo>
                <a:cubicBezTo>
                  <a:pt x="4284148" y="47661"/>
                  <a:pt x="4484830" y="41566"/>
                  <a:pt x="4599134" y="45719"/>
                </a:cubicBezTo>
                <a:cubicBezTo>
                  <a:pt x="4934803" y="39555"/>
                  <a:pt x="5307288" y="42455"/>
                  <a:pt x="5616641" y="43433"/>
                </a:cubicBezTo>
                <a:cubicBezTo>
                  <a:pt x="5839188" y="46255"/>
                  <a:pt x="6367652" y="21574"/>
                  <a:pt x="6501873" y="16763"/>
                </a:cubicBezTo>
                <a:cubicBezTo>
                  <a:pt x="6570544" y="7349"/>
                  <a:pt x="6653576" y="389"/>
                  <a:pt x="6735900" y="6095"/>
                </a:cubicBezTo>
                <a:cubicBezTo>
                  <a:pt x="6858359" y="-2929"/>
                  <a:pt x="6828574" y="7061"/>
                  <a:pt x="6858000" y="0"/>
                </a:cubicBezTo>
              </a:path>
            </a:pathLst>
          </a:custGeom>
          <a:noFill/>
          <a:ln w="254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392746933">
                  <a:custGeom>
                    <a:avLst/>
                    <a:gdLst>
                      <a:gd name="connsiteX0" fmla="*/ 0 w 3423920"/>
                      <a:gd name="connsiteY0" fmla="*/ 127000 h 304800"/>
                      <a:gd name="connsiteX1" fmla="*/ 25400 w 3423920"/>
                      <a:gd name="connsiteY1" fmla="*/ 116840 h 304800"/>
                      <a:gd name="connsiteX2" fmla="*/ 71120 w 3423920"/>
                      <a:gd name="connsiteY2" fmla="*/ 142240 h 304800"/>
                      <a:gd name="connsiteX3" fmla="*/ 111760 w 3423920"/>
                      <a:gd name="connsiteY3" fmla="*/ 162560 h 304800"/>
                      <a:gd name="connsiteX4" fmla="*/ 213360 w 3423920"/>
                      <a:gd name="connsiteY4" fmla="*/ 193040 h 304800"/>
                      <a:gd name="connsiteX5" fmla="*/ 411480 w 3423920"/>
                      <a:gd name="connsiteY5" fmla="*/ 248920 h 304800"/>
                      <a:gd name="connsiteX6" fmla="*/ 701040 w 3423920"/>
                      <a:gd name="connsiteY6" fmla="*/ 228600 h 304800"/>
                      <a:gd name="connsiteX7" fmla="*/ 929640 w 3423920"/>
                      <a:gd name="connsiteY7" fmla="*/ 177800 h 304800"/>
                      <a:gd name="connsiteX8" fmla="*/ 1209040 w 3423920"/>
                      <a:gd name="connsiteY8" fmla="*/ 121920 h 304800"/>
                      <a:gd name="connsiteX9" fmla="*/ 1315720 w 3423920"/>
                      <a:gd name="connsiteY9" fmla="*/ 111760 h 304800"/>
                      <a:gd name="connsiteX10" fmla="*/ 1595120 w 3423920"/>
                      <a:gd name="connsiteY10" fmla="*/ 132080 h 304800"/>
                      <a:gd name="connsiteX11" fmla="*/ 1717040 w 3423920"/>
                      <a:gd name="connsiteY11" fmla="*/ 187960 h 304800"/>
                      <a:gd name="connsiteX12" fmla="*/ 1818640 w 3423920"/>
                      <a:gd name="connsiteY12" fmla="*/ 208280 h 304800"/>
                      <a:gd name="connsiteX13" fmla="*/ 2087880 w 3423920"/>
                      <a:gd name="connsiteY13" fmla="*/ 289560 h 304800"/>
                      <a:gd name="connsiteX14" fmla="*/ 2296160 w 3423920"/>
                      <a:gd name="connsiteY14" fmla="*/ 304800 h 304800"/>
                      <a:gd name="connsiteX15" fmla="*/ 2804160 w 3423920"/>
                      <a:gd name="connsiteY15" fmla="*/ 289560 h 304800"/>
                      <a:gd name="connsiteX16" fmla="*/ 3246120 w 3423920"/>
                      <a:gd name="connsiteY16" fmla="*/ 111760 h 304800"/>
                      <a:gd name="connsiteX17" fmla="*/ 3362960 w 3423920"/>
                      <a:gd name="connsiteY17" fmla="*/ 40640 h 304800"/>
                      <a:gd name="connsiteX18" fmla="*/ 3423920 w 3423920"/>
                      <a:gd name="connsiteY18" fmla="*/ 0 h 304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423920" h="304800">
                        <a:moveTo>
                          <a:pt x="0" y="127000"/>
                        </a:moveTo>
                        <a:cubicBezTo>
                          <a:pt x="8467" y="123613"/>
                          <a:pt x="16484" y="114929"/>
                          <a:pt x="25400" y="116840"/>
                        </a:cubicBezTo>
                        <a:cubicBezTo>
                          <a:pt x="42447" y="120493"/>
                          <a:pt x="55712" y="134083"/>
                          <a:pt x="71120" y="142240"/>
                        </a:cubicBezTo>
                        <a:cubicBezTo>
                          <a:pt x="84506" y="149326"/>
                          <a:pt x="97497" y="157466"/>
                          <a:pt x="111760" y="162560"/>
                        </a:cubicBezTo>
                        <a:cubicBezTo>
                          <a:pt x="145058" y="174452"/>
                          <a:pt x="179598" y="182536"/>
                          <a:pt x="213360" y="193040"/>
                        </a:cubicBezTo>
                        <a:cubicBezTo>
                          <a:pt x="377230" y="244022"/>
                          <a:pt x="289383" y="222756"/>
                          <a:pt x="411480" y="248920"/>
                        </a:cubicBezTo>
                        <a:cubicBezTo>
                          <a:pt x="508000" y="242147"/>
                          <a:pt x="605181" y="241757"/>
                          <a:pt x="701040" y="228600"/>
                        </a:cubicBezTo>
                        <a:cubicBezTo>
                          <a:pt x="778374" y="217986"/>
                          <a:pt x="853410" y="194597"/>
                          <a:pt x="929640" y="177800"/>
                        </a:cubicBezTo>
                        <a:cubicBezTo>
                          <a:pt x="999627" y="162379"/>
                          <a:pt x="1182064" y="124489"/>
                          <a:pt x="1209040" y="121920"/>
                        </a:cubicBezTo>
                        <a:lnTo>
                          <a:pt x="1315720" y="111760"/>
                        </a:lnTo>
                        <a:cubicBezTo>
                          <a:pt x="1408853" y="118533"/>
                          <a:pt x="1502419" y="120844"/>
                          <a:pt x="1595120" y="132080"/>
                        </a:cubicBezTo>
                        <a:cubicBezTo>
                          <a:pt x="1647785" y="138464"/>
                          <a:pt x="1667244" y="171361"/>
                          <a:pt x="1717040" y="187960"/>
                        </a:cubicBezTo>
                        <a:cubicBezTo>
                          <a:pt x="1749805" y="198882"/>
                          <a:pt x="1785432" y="198792"/>
                          <a:pt x="1818640" y="208280"/>
                        </a:cubicBezTo>
                        <a:cubicBezTo>
                          <a:pt x="1979324" y="254190"/>
                          <a:pt x="1936727" y="261439"/>
                          <a:pt x="2087880" y="289560"/>
                        </a:cubicBezTo>
                        <a:cubicBezTo>
                          <a:pt x="2144717" y="300134"/>
                          <a:pt x="2240576" y="302273"/>
                          <a:pt x="2296160" y="304800"/>
                        </a:cubicBezTo>
                        <a:cubicBezTo>
                          <a:pt x="2465493" y="299720"/>
                          <a:pt x="2635542" y="305918"/>
                          <a:pt x="2804160" y="289560"/>
                        </a:cubicBezTo>
                        <a:cubicBezTo>
                          <a:pt x="2916489" y="278662"/>
                          <a:pt x="3179869" y="152086"/>
                          <a:pt x="3246120" y="111760"/>
                        </a:cubicBezTo>
                        <a:cubicBezTo>
                          <a:pt x="3285067" y="88053"/>
                          <a:pt x="3323661" y="63757"/>
                          <a:pt x="3362960" y="40640"/>
                        </a:cubicBezTo>
                        <a:cubicBezTo>
                          <a:pt x="3423958" y="4759"/>
                          <a:pt x="3409031" y="29778"/>
                          <a:pt x="3423920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9109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直角三角形 54">
            <a:extLst>
              <a:ext uri="{FF2B5EF4-FFF2-40B4-BE49-F238E27FC236}">
                <a16:creationId xmlns:a16="http://schemas.microsoft.com/office/drawing/2014/main" id="{825F0BC6-2BD5-FA03-487A-F4E55D3310E9}"/>
              </a:ext>
            </a:extLst>
          </p:cNvPr>
          <p:cNvSpPr/>
          <p:nvPr/>
        </p:nvSpPr>
        <p:spPr>
          <a:xfrm rot="10800000">
            <a:off x="7113075" y="-4"/>
            <a:ext cx="5124916" cy="6951406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6575C64B-3E16-2B6C-A42C-774108FCEBB8}"/>
              </a:ext>
            </a:extLst>
          </p:cNvPr>
          <p:cNvSpPr/>
          <p:nvPr/>
        </p:nvSpPr>
        <p:spPr>
          <a:xfrm rot="16200000">
            <a:off x="-2888550" y="3406139"/>
            <a:ext cx="6858001" cy="45719"/>
          </a:xfrm>
          <a:custGeom>
            <a:avLst/>
            <a:gdLst>
              <a:gd name="connsiteX0" fmla="*/ 0 w 6858001"/>
              <a:gd name="connsiteY0" fmla="*/ 19049 h 45719"/>
              <a:gd name="connsiteX1" fmla="*/ 50875 w 6858001"/>
              <a:gd name="connsiteY1" fmla="*/ 17525 h 45719"/>
              <a:gd name="connsiteX2" fmla="*/ 142451 w 6858001"/>
              <a:gd name="connsiteY2" fmla="*/ 21335 h 45719"/>
              <a:gd name="connsiteX3" fmla="*/ 223851 w 6858001"/>
              <a:gd name="connsiteY3" fmla="*/ 24383 h 45719"/>
              <a:gd name="connsiteX4" fmla="*/ 427353 w 6858001"/>
              <a:gd name="connsiteY4" fmla="*/ 28955 h 45719"/>
              <a:gd name="connsiteX5" fmla="*/ 824181 w 6858001"/>
              <a:gd name="connsiteY5" fmla="*/ 37337 h 45719"/>
              <a:gd name="connsiteX6" fmla="*/ 1404160 w 6858001"/>
              <a:gd name="connsiteY6" fmla="*/ 34289 h 45719"/>
              <a:gd name="connsiteX7" fmla="*/ 1862038 w 6858001"/>
              <a:gd name="connsiteY7" fmla="*/ 26669 h 45719"/>
              <a:gd name="connsiteX8" fmla="*/ 2421668 w 6858001"/>
              <a:gd name="connsiteY8" fmla="*/ 18287 h 45719"/>
              <a:gd name="connsiteX9" fmla="*/ 2635344 w 6858001"/>
              <a:gd name="connsiteY9" fmla="*/ 16763 h 45719"/>
              <a:gd name="connsiteX10" fmla="*/ 3194973 w 6858001"/>
              <a:gd name="connsiteY10" fmla="*/ 19811 h 45719"/>
              <a:gd name="connsiteX11" fmla="*/ 3439175 w 6858001"/>
              <a:gd name="connsiteY11" fmla="*/ 28193 h 45719"/>
              <a:gd name="connsiteX12" fmla="*/ 3642677 w 6858001"/>
              <a:gd name="connsiteY12" fmla="*/ 31241 h 45719"/>
              <a:gd name="connsiteX13" fmla="*/ 4181956 w 6858001"/>
              <a:gd name="connsiteY13" fmla="*/ 43433 h 45719"/>
              <a:gd name="connsiteX14" fmla="*/ 4599134 w 6858001"/>
              <a:gd name="connsiteY14" fmla="*/ 45719 h 45719"/>
              <a:gd name="connsiteX15" fmla="*/ 5616641 w 6858001"/>
              <a:gd name="connsiteY15" fmla="*/ 43433 h 45719"/>
              <a:gd name="connsiteX16" fmla="*/ 6501873 w 6858001"/>
              <a:gd name="connsiteY16" fmla="*/ 16763 h 45719"/>
              <a:gd name="connsiteX17" fmla="*/ 6735900 w 6858001"/>
              <a:gd name="connsiteY17" fmla="*/ 6095 h 45719"/>
              <a:gd name="connsiteX18" fmla="*/ 6858000 w 6858001"/>
              <a:gd name="connsiteY18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858001" h="45719" extrusionOk="0">
                <a:moveTo>
                  <a:pt x="0" y="19049"/>
                </a:moveTo>
                <a:cubicBezTo>
                  <a:pt x="15120" y="17321"/>
                  <a:pt x="34244" y="15816"/>
                  <a:pt x="50875" y="17525"/>
                </a:cubicBezTo>
                <a:cubicBezTo>
                  <a:pt x="88835" y="19875"/>
                  <a:pt x="109285" y="19126"/>
                  <a:pt x="142451" y="21335"/>
                </a:cubicBezTo>
                <a:cubicBezTo>
                  <a:pt x="169326" y="23651"/>
                  <a:pt x="194273" y="25703"/>
                  <a:pt x="223851" y="24383"/>
                </a:cubicBezTo>
                <a:cubicBezTo>
                  <a:pt x="297515" y="23929"/>
                  <a:pt x="359439" y="29610"/>
                  <a:pt x="427353" y="28955"/>
                </a:cubicBezTo>
                <a:cubicBezTo>
                  <a:pt x="736527" y="23655"/>
                  <a:pt x="570733" y="53402"/>
                  <a:pt x="824181" y="37337"/>
                </a:cubicBezTo>
                <a:cubicBezTo>
                  <a:pt x="988794" y="50092"/>
                  <a:pt x="1204126" y="44930"/>
                  <a:pt x="1404160" y="34289"/>
                </a:cubicBezTo>
                <a:cubicBezTo>
                  <a:pt x="1540800" y="44883"/>
                  <a:pt x="1713633" y="25211"/>
                  <a:pt x="1862038" y="26669"/>
                </a:cubicBezTo>
                <a:cubicBezTo>
                  <a:pt x="2001147" y="24039"/>
                  <a:pt x="2372149" y="17132"/>
                  <a:pt x="2421668" y="18287"/>
                </a:cubicBezTo>
                <a:cubicBezTo>
                  <a:pt x="2453094" y="8252"/>
                  <a:pt x="2570166" y="-1775"/>
                  <a:pt x="2635344" y="16763"/>
                </a:cubicBezTo>
                <a:cubicBezTo>
                  <a:pt x="2838153" y="27420"/>
                  <a:pt x="3020197" y="14295"/>
                  <a:pt x="3194973" y="19811"/>
                </a:cubicBezTo>
                <a:cubicBezTo>
                  <a:pt x="3299996" y="21917"/>
                  <a:pt x="3339702" y="26153"/>
                  <a:pt x="3439175" y="28193"/>
                </a:cubicBezTo>
                <a:cubicBezTo>
                  <a:pt x="3497502" y="32245"/>
                  <a:pt x="3567682" y="29583"/>
                  <a:pt x="3642677" y="31241"/>
                </a:cubicBezTo>
                <a:cubicBezTo>
                  <a:pt x="3957299" y="43334"/>
                  <a:pt x="3884911" y="47389"/>
                  <a:pt x="4181956" y="43433"/>
                </a:cubicBezTo>
                <a:cubicBezTo>
                  <a:pt x="4284148" y="47661"/>
                  <a:pt x="4484830" y="41566"/>
                  <a:pt x="4599134" y="45719"/>
                </a:cubicBezTo>
                <a:cubicBezTo>
                  <a:pt x="4934803" y="39555"/>
                  <a:pt x="5307288" y="42455"/>
                  <a:pt x="5616641" y="43433"/>
                </a:cubicBezTo>
                <a:cubicBezTo>
                  <a:pt x="5839188" y="46255"/>
                  <a:pt x="6367652" y="21574"/>
                  <a:pt x="6501873" y="16763"/>
                </a:cubicBezTo>
                <a:cubicBezTo>
                  <a:pt x="6570544" y="7349"/>
                  <a:pt x="6653576" y="389"/>
                  <a:pt x="6735900" y="6095"/>
                </a:cubicBezTo>
                <a:cubicBezTo>
                  <a:pt x="6858359" y="-2929"/>
                  <a:pt x="6828574" y="7061"/>
                  <a:pt x="6858000" y="0"/>
                </a:cubicBezTo>
              </a:path>
            </a:pathLst>
          </a:custGeom>
          <a:noFill/>
          <a:ln w="254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392746933">
                  <a:custGeom>
                    <a:avLst/>
                    <a:gdLst>
                      <a:gd name="connsiteX0" fmla="*/ 0 w 3423920"/>
                      <a:gd name="connsiteY0" fmla="*/ 127000 h 304800"/>
                      <a:gd name="connsiteX1" fmla="*/ 25400 w 3423920"/>
                      <a:gd name="connsiteY1" fmla="*/ 116840 h 304800"/>
                      <a:gd name="connsiteX2" fmla="*/ 71120 w 3423920"/>
                      <a:gd name="connsiteY2" fmla="*/ 142240 h 304800"/>
                      <a:gd name="connsiteX3" fmla="*/ 111760 w 3423920"/>
                      <a:gd name="connsiteY3" fmla="*/ 162560 h 304800"/>
                      <a:gd name="connsiteX4" fmla="*/ 213360 w 3423920"/>
                      <a:gd name="connsiteY4" fmla="*/ 193040 h 304800"/>
                      <a:gd name="connsiteX5" fmla="*/ 411480 w 3423920"/>
                      <a:gd name="connsiteY5" fmla="*/ 248920 h 304800"/>
                      <a:gd name="connsiteX6" fmla="*/ 701040 w 3423920"/>
                      <a:gd name="connsiteY6" fmla="*/ 228600 h 304800"/>
                      <a:gd name="connsiteX7" fmla="*/ 929640 w 3423920"/>
                      <a:gd name="connsiteY7" fmla="*/ 177800 h 304800"/>
                      <a:gd name="connsiteX8" fmla="*/ 1209040 w 3423920"/>
                      <a:gd name="connsiteY8" fmla="*/ 121920 h 304800"/>
                      <a:gd name="connsiteX9" fmla="*/ 1315720 w 3423920"/>
                      <a:gd name="connsiteY9" fmla="*/ 111760 h 304800"/>
                      <a:gd name="connsiteX10" fmla="*/ 1595120 w 3423920"/>
                      <a:gd name="connsiteY10" fmla="*/ 132080 h 304800"/>
                      <a:gd name="connsiteX11" fmla="*/ 1717040 w 3423920"/>
                      <a:gd name="connsiteY11" fmla="*/ 187960 h 304800"/>
                      <a:gd name="connsiteX12" fmla="*/ 1818640 w 3423920"/>
                      <a:gd name="connsiteY12" fmla="*/ 208280 h 304800"/>
                      <a:gd name="connsiteX13" fmla="*/ 2087880 w 3423920"/>
                      <a:gd name="connsiteY13" fmla="*/ 289560 h 304800"/>
                      <a:gd name="connsiteX14" fmla="*/ 2296160 w 3423920"/>
                      <a:gd name="connsiteY14" fmla="*/ 304800 h 304800"/>
                      <a:gd name="connsiteX15" fmla="*/ 2804160 w 3423920"/>
                      <a:gd name="connsiteY15" fmla="*/ 289560 h 304800"/>
                      <a:gd name="connsiteX16" fmla="*/ 3246120 w 3423920"/>
                      <a:gd name="connsiteY16" fmla="*/ 111760 h 304800"/>
                      <a:gd name="connsiteX17" fmla="*/ 3362960 w 3423920"/>
                      <a:gd name="connsiteY17" fmla="*/ 40640 h 304800"/>
                      <a:gd name="connsiteX18" fmla="*/ 3423920 w 3423920"/>
                      <a:gd name="connsiteY18" fmla="*/ 0 h 304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423920" h="304800">
                        <a:moveTo>
                          <a:pt x="0" y="127000"/>
                        </a:moveTo>
                        <a:cubicBezTo>
                          <a:pt x="8467" y="123613"/>
                          <a:pt x="16484" y="114929"/>
                          <a:pt x="25400" y="116840"/>
                        </a:cubicBezTo>
                        <a:cubicBezTo>
                          <a:pt x="42447" y="120493"/>
                          <a:pt x="55712" y="134083"/>
                          <a:pt x="71120" y="142240"/>
                        </a:cubicBezTo>
                        <a:cubicBezTo>
                          <a:pt x="84506" y="149326"/>
                          <a:pt x="97497" y="157466"/>
                          <a:pt x="111760" y="162560"/>
                        </a:cubicBezTo>
                        <a:cubicBezTo>
                          <a:pt x="145058" y="174452"/>
                          <a:pt x="179598" y="182536"/>
                          <a:pt x="213360" y="193040"/>
                        </a:cubicBezTo>
                        <a:cubicBezTo>
                          <a:pt x="377230" y="244022"/>
                          <a:pt x="289383" y="222756"/>
                          <a:pt x="411480" y="248920"/>
                        </a:cubicBezTo>
                        <a:cubicBezTo>
                          <a:pt x="508000" y="242147"/>
                          <a:pt x="605181" y="241757"/>
                          <a:pt x="701040" y="228600"/>
                        </a:cubicBezTo>
                        <a:cubicBezTo>
                          <a:pt x="778374" y="217986"/>
                          <a:pt x="853410" y="194597"/>
                          <a:pt x="929640" y="177800"/>
                        </a:cubicBezTo>
                        <a:cubicBezTo>
                          <a:pt x="999627" y="162379"/>
                          <a:pt x="1182064" y="124489"/>
                          <a:pt x="1209040" y="121920"/>
                        </a:cubicBezTo>
                        <a:lnTo>
                          <a:pt x="1315720" y="111760"/>
                        </a:lnTo>
                        <a:cubicBezTo>
                          <a:pt x="1408853" y="118533"/>
                          <a:pt x="1502419" y="120844"/>
                          <a:pt x="1595120" y="132080"/>
                        </a:cubicBezTo>
                        <a:cubicBezTo>
                          <a:pt x="1647785" y="138464"/>
                          <a:pt x="1667244" y="171361"/>
                          <a:pt x="1717040" y="187960"/>
                        </a:cubicBezTo>
                        <a:cubicBezTo>
                          <a:pt x="1749805" y="198882"/>
                          <a:pt x="1785432" y="198792"/>
                          <a:pt x="1818640" y="208280"/>
                        </a:cubicBezTo>
                        <a:cubicBezTo>
                          <a:pt x="1979324" y="254190"/>
                          <a:pt x="1936727" y="261439"/>
                          <a:pt x="2087880" y="289560"/>
                        </a:cubicBezTo>
                        <a:cubicBezTo>
                          <a:pt x="2144717" y="300134"/>
                          <a:pt x="2240576" y="302273"/>
                          <a:pt x="2296160" y="304800"/>
                        </a:cubicBezTo>
                        <a:cubicBezTo>
                          <a:pt x="2465493" y="299720"/>
                          <a:pt x="2635542" y="305918"/>
                          <a:pt x="2804160" y="289560"/>
                        </a:cubicBezTo>
                        <a:cubicBezTo>
                          <a:pt x="2916489" y="278662"/>
                          <a:pt x="3179869" y="152086"/>
                          <a:pt x="3246120" y="111760"/>
                        </a:cubicBezTo>
                        <a:cubicBezTo>
                          <a:pt x="3285067" y="88053"/>
                          <a:pt x="3323661" y="63757"/>
                          <a:pt x="3362960" y="40640"/>
                        </a:cubicBezTo>
                        <a:cubicBezTo>
                          <a:pt x="3423958" y="4759"/>
                          <a:pt x="3409031" y="29778"/>
                          <a:pt x="3423920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2BFCC3A-58E7-A926-33B8-6B69B6ABE154}"/>
              </a:ext>
            </a:extLst>
          </p:cNvPr>
          <p:cNvSpPr txBox="1"/>
          <p:nvPr/>
        </p:nvSpPr>
        <p:spPr>
          <a:xfrm>
            <a:off x="828457" y="279853"/>
            <a:ext cx="2289881" cy="707886"/>
          </a:xfrm>
          <a:custGeom>
            <a:avLst/>
            <a:gdLst>
              <a:gd name="connsiteX0" fmla="*/ 0 w 2289881"/>
              <a:gd name="connsiteY0" fmla="*/ 0 h 707886"/>
              <a:gd name="connsiteX1" fmla="*/ 549571 w 2289881"/>
              <a:gd name="connsiteY1" fmla="*/ 0 h 707886"/>
              <a:gd name="connsiteX2" fmla="*/ 1053345 w 2289881"/>
              <a:gd name="connsiteY2" fmla="*/ 0 h 707886"/>
              <a:gd name="connsiteX3" fmla="*/ 1671613 w 2289881"/>
              <a:gd name="connsiteY3" fmla="*/ 0 h 707886"/>
              <a:gd name="connsiteX4" fmla="*/ 2289881 w 2289881"/>
              <a:gd name="connsiteY4" fmla="*/ 0 h 707886"/>
              <a:gd name="connsiteX5" fmla="*/ 2289881 w 2289881"/>
              <a:gd name="connsiteY5" fmla="*/ 346864 h 707886"/>
              <a:gd name="connsiteX6" fmla="*/ 2289881 w 2289881"/>
              <a:gd name="connsiteY6" fmla="*/ 707886 h 707886"/>
              <a:gd name="connsiteX7" fmla="*/ 1717411 w 2289881"/>
              <a:gd name="connsiteY7" fmla="*/ 707886 h 707886"/>
              <a:gd name="connsiteX8" fmla="*/ 1099143 w 2289881"/>
              <a:gd name="connsiteY8" fmla="*/ 707886 h 707886"/>
              <a:gd name="connsiteX9" fmla="*/ 595369 w 2289881"/>
              <a:gd name="connsiteY9" fmla="*/ 707886 h 707886"/>
              <a:gd name="connsiteX10" fmla="*/ 0 w 2289881"/>
              <a:gd name="connsiteY10" fmla="*/ 707886 h 707886"/>
              <a:gd name="connsiteX11" fmla="*/ 0 w 2289881"/>
              <a:gd name="connsiteY11" fmla="*/ 353943 h 707886"/>
              <a:gd name="connsiteX12" fmla="*/ 0 w 2289881"/>
              <a:gd name="connsiteY12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89881" h="707886" extrusionOk="0">
                <a:moveTo>
                  <a:pt x="0" y="0"/>
                </a:moveTo>
                <a:cubicBezTo>
                  <a:pt x="269865" y="-26374"/>
                  <a:pt x="399173" y="47255"/>
                  <a:pt x="549571" y="0"/>
                </a:cubicBezTo>
                <a:cubicBezTo>
                  <a:pt x="699969" y="-47255"/>
                  <a:pt x="814958" y="34655"/>
                  <a:pt x="1053345" y="0"/>
                </a:cubicBezTo>
                <a:cubicBezTo>
                  <a:pt x="1291732" y="-34655"/>
                  <a:pt x="1485366" y="1372"/>
                  <a:pt x="1671613" y="0"/>
                </a:cubicBezTo>
                <a:cubicBezTo>
                  <a:pt x="1857860" y="-1372"/>
                  <a:pt x="2037712" y="6142"/>
                  <a:pt x="2289881" y="0"/>
                </a:cubicBezTo>
                <a:cubicBezTo>
                  <a:pt x="2294217" y="96030"/>
                  <a:pt x="2280548" y="207511"/>
                  <a:pt x="2289881" y="346864"/>
                </a:cubicBezTo>
                <a:cubicBezTo>
                  <a:pt x="2299214" y="486217"/>
                  <a:pt x="2251923" y="609750"/>
                  <a:pt x="2289881" y="707886"/>
                </a:cubicBezTo>
                <a:cubicBezTo>
                  <a:pt x="2143366" y="745781"/>
                  <a:pt x="1993429" y="693488"/>
                  <a:pt x="1717411" y="707886"/>
                </a:cubicBezTo>
                <a:cubicBezTo>
                  <a:pt x="1441393" y="722284"/>
                  <a:pt x="1256517" y="685511"/>
                  <a:pt x="1099143" y="707886"/>
                </a:cubicBezTo>
                <a:cubicBezTo>
                  <a:pt x="941769" y="730261"/>
                  <a:pt x="845786" y="696950"/>
                  <a:pt x="595369" y="707886"/>
                </a:cubicBezTo>
                <a:cubicBezTo>
                  <a:pt x="344952" y="718822"/>
                  <a:pt x="162371" y="669237"/>
                  <a:pt x="0" y="707886"/>
                </a:cubicBezTo>
                <a:cubicBezTo>
                  <a:pt x="-5718" y="580285"/>
                  <a:pt x="18102" y="462545"/>
                  <a:pt x="0" y="353943"/>
                </a:cubicBezTo>
                <a:cubicBezTo>
                  <a:pt x="-18102" y="245341"/>
                  <a:pt x="32002" y="163086"/>
                  <a:pt x="0" y="0"/>
                </a:cubicBezTo>
                <a:close/>
              </a:path>
            </a:pathLst>
          </a:custGeom>
          <a:noFill/>
          <a:ln w="444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4FD0AAB-D3BE-1B1A-7A03-6375DDE28E75}"/>
              </a:ext>
            </a:extLst>
          </p:cNvPr>
          <p:cNvSpPr txBox="1"/>
          <p:nvPr/>
        </p:nvSpPr>
        <p:spPr>
          <a:xfrm>
            <a:off x="2338944" y="1318997"/>
            <a:ext cx="9548261" cy="4220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zh-TW" sz="26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透過結合</a:t>
            </a:r>
            <a:r>
              <a:rPr lang="en-US" altLang="zh-TW" sz="26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VR</a:t>
            </a:r>
            <a:r>
              <a:rPr lang="zh-TW" altLang="zh-TW" sz="26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與心理疾病，讓大眾可以體驗</a:t>
            </a:r>
            <a:r>
              <a:rPr lang="zh-TW" altLang="en-US" sz="26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。</a:t>
            </a:r>
            <a:endParaRPr lang="en-US" altLang="zh-TW" sz="26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SimSun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2600" dirty="0">
              <a:latin typeface="微軟正黑體" panose="020B0604030504040204" pitchFamily="34" charset="-120"/>
              <a:ea typeface="微軟正黑體" panose="020B0604030504040204" pitchFamily="34" charset="-120"/>
              <a:cs typeface="SimSun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zh-TW" sz="26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希望透過體驗常見症狀，</a:t>
            </a:r>
            <a:r>
              <a:rPr lang="zh-TW" altLang="en-US" sz="26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大家有所共感。</a:t>
            </a:r>
            <a:endParaRPr lang="zh-TW" altLang="zh-TW" sz="26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SimSun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zh-TW" altLang="zh-TW" sz="26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SimSun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26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未來與專業人士討論</a:t>
            </a:r>
            <a:r>
              <a:rPr lang="zh-TW" altLang="zh-TW" sz="26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設計出一份專門的問卷。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zh-TW" altLang="zh-TW" sz="26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SimSun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zh-TW" sz="26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希望日後能更加完善作品，並將之用作於學習與知識推廣。</a:t>
            </a:r>
          </a:p>
        </p:txBody>
      </p:sp>
    </p:spTree>
    <p:extLst>
      <p:ext uri="{BB962C8B-B14F-4D97-AF65-F5344CB8AC3E}">
        <p14:creationId xmlns:p14="http://schemas.microsoft.com/office/powerpoint/2010/main" val="3468025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A76B1194-6626-F3A9-A752-3A1E40466A7A}"/>
              </a:ext>
            </a:extLst>
          </p:cNvPr>
          <p:cNvSpPr txBox="1"/>
          <p:nvPr/>
        </p:nvSpPr>
        <p:spPr>
          <a:xfrm>
            <a:off x="5274919" y="2951876"/>
            <a:ext cx="1755835" cy="1015663"/>
          </a:xfrm>
          <a:custGeom>
            <a:avLst/>
            <a:gdLst>
              <a:gd name="connsiteX0" fmla="*/ 0 w 1755835"/>
              <a:gd name="connsiteY0" fmla="*/ 0 h 1015663"/>
              <a:gd name="connsiteX1" fmla="*/ 567720 w 1755835"/>
              <a:gd name="connsiteY1" fmla="*/ 0 h 1015663"/>
              <a:gd name="connsiteX2" fmla="*/ 1100323 w 1755835"/>
              <a:gd name="connsiteY2" fmla="*/ 0 h 1015663"/>
              <a:gd name="connsiteX3" fmla="*/ 1755835 w 1755835"/>
              <a:gd name="connsiteY3" fmla="*/ 0 h 1015663"/>
              <a:gd name="connsiteX4" fmla="*/ 1755835 w 1755835"/>
              <a:gd name="connsiteY4" fmla="*/ 497675 h 1015663"/>
              <a:gd name="connsiteX5" fmla="*/ 1755835 w 1755835"/>
              <a:gd name="connsiteY5" fmla="*/ 1015663 h 1015663"/>
              <a:gd name="connsiteX6" fmla="*/ 1205673 w 1755835"/>
              <a:gd name="connsiteY6" fmla="*/ 1015663 h 1015663"/>
              <a:gd name="connsiteX7" fmla="*/ 655512 w 1755835"/>
              <a:gd name="connsiteY7" fmla="*/ 1015663 h 1015663"/>
              <a:gd name="connsiteX8" fmla="*/ 0 w 1755835"/>
              <a:gd name="connsiteY8" fmla="*/ 1015663 h 1015663"/>
              <a:gd name="connsiteX9" fmla="*/ 0 w 1755835"/>
              <a:gd name="connsiteY9" fmla="*/ 538301 h 1015663"/>
              <a:gd name="connsiteX10" fmla="*/ 0 w 1755835"/>
              <a:gd name="connsiteY10" fmla="*/ 0 h 1015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5835" h="1015663" extrusionOk="0">
                <a:moveTo>
                  <a:pt x="0" y="0"/>
                </a:moveTo>
                <a:cubicBezTo>
                  <a:pt x="119847" y="-18704"/>
                  <a:pt x="448055" y="65579"/>
                  <a:pt x="567720" y="0"/>
                </a:cubicBezTo>
                <a:cubicBezTo>
                  <a:pt x="687385" y="-65579"/>
                  <a:pt x="946544" y="33952"/>
                  <a:pt x="1100323" y="0"/>
                </a:cubicBezTo>
                <a:cubicBezTo>
                  <a:pt x="1254102" y="-33952"/>
                  <a:pt x="1580727" y="11332"/>
                  <a:pt x="1755835" y="0"/>
                </a:cubicBezTo>
                <a:cubicBezTo>
                  <a:pt x="1756081" y="229384"/>
                  <a:pt x="1726857" y="294967"/>
                  <a:pt x="1755835" y="497675"/>
                </a:cubicBezTo>
                <a:cubicBezTo>
                  <a:pt x="1784813" y="700384"/>
                  <a:pt x="1729287" y="893082"/>
                  <a:pt x="1755835" y="1015663"/>
                </a:cubicBezTo>
                <a:cubicBezTo>
                  <a:pt x="1572663" y="1059281"/>
                  <a:pt x="1470394" y="968749"/>
                  <a:pt x="1205673" y="1015663"/>
                </a:cubicBezTo>
                <a:cubicBezTo>
                  <a:pt x="940952" y="1062577"/>
                  <a:pt x="788454" y="1000150"/>
                  <a:pt x="655512" y="1015663"/>
                </a:cubicBezTo>
                <a:cubicBezTo>
                  <a:pt x="522570" y="1031176"/>
                  <a:pt x="205699" y="975359"/>
                  <a:pt x="0" y="1015663"/>
                </a:cubicBezTo>
                <a:cubicBezTo>
                  <a:pt x="-15171" y="892885"/>
                  <a:pt x="45249" y="730145"/>
                  <a:pt x="0" y="538301"/>
                </a:cubicBezTo>
                <a:cubicBezTo>
                  <a:pt x="-45249" y="346457"/>
                  <a:pt x="15211" y="144006"/>
                  <a:pt x="0" y="0"/>
                </a:cubicBezTo>
                <a:close/>
              </a:path>
            </a:pathLst>
          </a:custGeom>
          <a:noFill/>
          <a:ln w="444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附錄</a:t>
            </a:r>
          </a:p>
        </p:txBody>
      </p:sp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8A865D8B-DEF6-83A6-0B9C-3F8463641C1A}"/>
              </a:ext>
            </a:extLst>
          </p:cNvPr>
          <p:cNvSpPr/>
          <p:nvPr/>
        </p:nvSpPr>
        <p:spPr>
          <a:xfrm rot="16200000" flipV="1">
            <a:off x="4656103" y="1439895"/>
            <a:ext cx="2936630" cy="56838"/>
          </a:xfrm>
          <a:custGeom>
            <a:avLst/>
            <a:gdLst>
              <a:gd name="connsiteX0" fmla="*/ 0 w 2936630"/>
              <a:gd name="connsiteY0" fmla="*/ 23682 h 56838"/>
              <a:gd name="connsiteX1" fmla="*/ 21785 w 2936630"/>
              <a:gd name="connsiteY1" fmla="*/ 21787 h 56838"/>
              <a:gd name="connsiteX2" fmla="*/ 60998 w 2936630"/>
              <a:gd name="connsiteY2" fmla="*/ 26524 h 56838"/>
              <a:gd name="connsiteX3" fmla="*/ 95854 w 2936630"/>
              <a:gd name="connsiteY3" fmla="*/ 30313 h 56838"/>
              <a:gd name="connsiteX4" fmla="*/ 182994 w 2936630"/>
              <a:gd name="connsiteY4" fmla="*/ 35997 h 56838"/>
              <a:gd name="connsiteX5" fmla="*/ 352918 w 2936630"/>
              <a:gd name="connsiteY5" fmla="*/ 46417 h 56838"/>
              <a:gd name="connsiteX6" fmla="*/ 601268 w 2936630"/>
              <a:gd name="connsiteY6" fmla="*/ 42628 h 56838"/>
              <a:gd name="connsiteX7" fmla="*/ 797334 w 2936630"/>
              <a:gd name="connsiteY7" fmla="*/ 33155 h 56838"/>
              <a:gd name="connsiteX8" fmla="*/ 1036970 w 2936630"/>
              <a:gd name="connsiteY8" fmla="*/ 22735 h 56838"/>
              <a:gd name="connsiteX9" fmla="*/ 1128467 w 2936630"/>
              <a:gd name="connsiteY9" fmla="*/ 20840 h 56838"/>
              <a:gd name="connsiteX10" fmla="*/ 1368103 w 2936630"/>
              <a:gd name="connsiteY10" fmla="*/ 24629 h 56838"/>
              <a:gd name="connsiteX11" fmla="*/ 1472672 w 2936630"/>
              <a:gd name="connsiteY11" fmla="*/ 35050 h 56838"/>
              <a:gd name="connsiteX12" fmla="*/ 1559812 w 2936630"/>
              <a:gd name="connsiteY12" fmla="*/ 38839 h 56838"/>
              <a:gd name="connsiteX13" fmla="*/ 1790734 w 2936630"/>
              <a:gd name="connsiteY13" fmla="*/ 53996 h 56838"/>
              <a:gd name="connsiteX14" fmla="*/ 1969372 w 2936630"/>
              <a:gd name="connsiteY14" fmla="*/ 56838 h 56838"/>
              <a:gd name="connsiteX15" fmla="*/ 2405073 w 2936630"/>
              <a:gd name="connsiteY15" fmla="*/ 53996 h 56838"/>
              <a:gd name="connsiteX16" fmla="*/ 2784134 w 2936630"/>
              <a:gd name="connsiteY16" fmla="*/ 20840 h 56838"/>
              <a:gd name="connsiteX17" fmla="*/ 2884345 w 2936630"/>
              <a:gd name="connsiteY17" fmla="*/ 7578 h 56838"/>
              <a:gd name="connsiteX18" fmla="*/ 2936630 w 2936630"/>
              <a:gd name="connsiteY18" fmla="*/ 0 h 5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36630" h="56838" extrusionOk="0">
                <a:moveTo>
                  <a:pt x="0" y="23682"/>
                </a:moveTo>
                <a:cubicBezTo>
                  <a:pt x="7032" y="22898"/>
                  <a:pt x="14800" y="20665"/>
                  <a:pt x="21785" y="21787"/>
                </a:cubicBezTo>
                <a:cubicBezTo>
                  <a:pt x="37472" y="22973"/>
                  <a:pt x="47272" y="24785"/>
                  <a:pt x="60998" y="26524"/>
                </a:cubicBezTo>
                <a:cubicBezTo>
                  <a:pt x="72538" y="29006"/>
                  <a:pt x="83419" y="29780"/>
                  <a:pt x="95854" y="30313"/>
                </a:cubicBezTo>
                <a:cubicBezTo>
                  <a:pt x="126036" y="32010"/>
                  <a:pt x="153657" y="36978"/>
                  <a:pt x="182994" y="35997"/>
                </a:cubicBezTo>
                <a:cubicBezTo>
                  <a:pt x="312089" y="37721"/>
                  <a:pt x="244665" y="49481"/>
                  <a:pt x="352918" y="46417"/>
                </a:cubicBezTo>
                <a:cubicBezTo>
                  <a:pt x="421028" y="52191"/>
                  <a:pt x="512039" y="52650"/>
                  <a:pt x="601268" y="42628"/>
                </a:cubicBezTo>
                <a:cubicBezTo>
                  <a:pt x="657176" y="47604"/>
                  <a:pt x="733167" y="35159"/>
                  <a:pt x="797334" y="33155"/>
                </a:cubicBezTo>
                <a:cubicBezTo>
                  <a:pt x="854473" y="29427"/>
                  <a:pt x="1014433" y="23009"/>
                  <a:pt x="1036970" y="22735"/>
                </a:cubicBezTo>
                <a:cubicBezTo>
                  <a:pt x="1048120" y="27425"/>
                  <a:pt x="1110438" y="25621"/>
                  <a:pt x="1128467" y="20840"/>
                </a:cubicBezTo>
                <a:cubicBezTo>
                  <a:pt x="1214602" y="25812"/>
                  <a:pt x="1302438" y="17669"/>
                  <a:pt x="1368103" y="24629"/>
                </a:cubicBezTo>
                <a:cubicBezTo>
                  <a:pt x="1411949" y="29092"/>
                  <a:pt x="1430545" y="32935"/>
                  <a:pt x="1472672" y="35050"/>
                </a:cubicBezTo>
                <a:cubicBezTo>
                  <a:pt x="1500309" y="37240"/>
                  <a:pt x="1525835" y="36917"/>
                  <a:pt x="1559812" y="38839"/>
                </a:cubicBezTo>
                <a:cubicBezTo>
                  <a:pt x="1696071" y="48522"/>
                  <a:pt x="1664129" y="53098"/>
                  <a:pt x="1790734" y="53996"/>
                </a:cubicBezTo>
                <a:cubicBezTo>
                  <a:pt x="1837501" y="56416"/>
                  <a:pt x="1915805" y="48884"/>
                  <a:pt x="1969372" y="56838"/>
                </a:cubicBezTo>
                <a:cubicBezTo>
                  <a:pt x="2113362" y="53972"/>
                  <a:pt x="2263884" y="56631"/>
                  <a:pt x="2405073" y="53996"/>
                </a:cubicBezTo>
                <a:cubicBezTo>
                  <a:pt x="2498043" y="58111"/>
                  <a:pt x="2724639" y="26186"/>
                  <a:pt x="2784134" y="20840"/>
                </a:cubicBezTo>
                <a:cubicBezTo>
                  <a:pt x="2813333" y="13781"/>
                  <a:pt x="2849605" y="9262"/>
                  <a:pt x="2884345" y="7578"/>
                </a:cubicBezTo>
                <a:cubicBezTo>
                  <a:pt x="2936833" y="-1326"/>
                  <a:pt x="2924221" y="7925"/>
                  <a:pt x="2936630" y="0"/>
                </a:cubicBezTo>
              </a:path>
            </a:pathLst>
          </a:custGeom>
          <a:noFill/>
          <a:ln w="317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392746933">
                  <a:custGeom>
                    <a:avLst/>
                    <a:gdLst>
                      <a:gd name="connsiteX0" fmla="*/ 0 w 3423920"/>
                      <a:gd name="connsiteY0" fmla="*/ 127000 h 304800"/>
                      <a:gd name="connsiteX1" fmla="*/ 25400 w 3423920"/>
                      <a:gd name="connsiteY1" fmla="*/ 116840 h 304800"/>
                      <a:gd name="connsiteX2" fmla="*/ 71120 w 3423920"/>
                      <a:gd name="connsiteY2" fmla="*/ 142240 h 304800"/>
                      <a:gd name="connsiteX3" fmla="*/ 111760 w 3423920"/>
                      <a:gd name="connsiteY3" fmla="*/ 162560 h 304800"/>
                      <a:gd name="connsiteX4" fmla="*/ 213360 w 3423920"/>
                      <a:gd name="connsiteY4" fmla="*/ 193040 h 304800"/>
                      <a:gd name="connsiteX5" fmla="*/ 411480 w 3423920"/>
                      <a:gd name="connsiteY5" fmla="*/ 248920 h 304800"/>
                      <a:gd name="connsiteX6" fmla="*/ 701040 w 3423920"/>
                      <a:gd name="connsiteY6" fmla="*/ 228600 h 304800"/>
                      <a:gd name="connsiteX7" fmla="*/ 929640 w 3423920"/>
                      <a:gd name="connsiteY7" fmla="*/ 177800 h 304800"/>
                      <a:gd name="connsiteX8" fmla="*/ 1209040 w 3423920"/>
                      <a:gd name="connsiteY8" fmla="*/ 121920 h 304800"/>
                      <a:gd name="connsiteX9" fmla="*/ 1315720 w 3423920"/>
                      <a:gd name="connsiteY9" fmla="*/ 111760 h 304800"/>
                      <a:gd name="connsiteX10" fmla="*/ 1595120 w 3423920"/>
                      <a:gd name="connsiteY10" fmla="*/ 132080 h 304800"/>
                      <a:gd name="connsiteX11" fmla="*/ 1717040 w 3423920"/>
                      <a:gd name="connsiteY11" fmla="*/ 187960 h 304800"/>
                      <a:gd name="connsiteX12" fmla="*/ 1818640 w 3423920"/>
                      <a:gd name="connsiteY12" fmla="*/ 208280 h 304800"/>
                      <a:gd name="connsiteX13" fmla="*/ 2087880 w 3423920"/>
                      <a:gd name="connsiteY13" fmla="*/ 289560 h 304800"/>
                      <a:gd name="connsiteX14" fmla="*/ 2296160 w 3423920"/>
                      <a:gd name="connsiteY14" fmla="*/ 304800 h 304800"/>
                      <a:gd name="connsiteX15" fmla="*/ 2804160 w 3423920"/>
                      <a:gd name="connsiteY15" fmla="*/ 289560 h 304800"/>
                      <a:gd name="connsiteX16" fmla="*/ 3246120 w 3423920"/>
                      <a:gd name="connsiteY16" fmla="*/ 111760 h 304800"/>
                      <a:gd name="connsiteX17" fmla="*/ 3362960 w 3423920"/>
                      <a:gd name="connsiteY17" fmla="*/ 40640 h 304800"/>
                      <a:gd name="connsiteX18" fmla="*/ 3423920 w 3423920"/>
                      <a:gd name="connsiteY18" fmla="*/ 0 h 304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423920" h="304800">
                        <a:moveTo>
                          <a:pt x="0" y="127000"/>
                        </a:moveTo>
                        <a:cubicBezTo>
                          <a:pt x="8467" y="123613"/>
                          <a:pt x="16484" y="114929"/>
                          <a:pt x="25400" y="116840"/>
                        </a:cubicBezTo>
                        <a:cubicBezTo>
                          <a:pt x="42447" y="120493"/>
                          <a:pt x="55712" y="134083"/>
                          <a:pt x="71120" y="142240"/>
                        </a:cubicBezTo>
                        <a:cubicBezTo>
                          <a:pt x="84506" y="149326"/>
                          <a:pt x="97497" y="157466"/>
                          <a:pt x="111760" y="162560"/>
                        </a:cubicBezTo>
                        <a:cubicBezTo>
                          <a:pt x="145058" y="174452"/>
                          <a:pt x="179598" y="182536"/>
                          <a:pt x="213360" y="193040"/>
                        </a:cubicBezTo>
                        <a:cubicBezTo>
                          <a:pt x="377230" y="244022"/>
                          <a:pt x="289383" y="222756"/>
                          <a:pt x="411480" y="248920"/>
                        </a:cubicBezTo>
                        <a:cubicBezTo>
                          <a:pt x="508000" y="242147"/>
                          <a:pt x="605181" y="241757"/>
                          <a:pt x="701040" y="228600"/>
                        </a:cubicBezTo>
                        <a:cubicBezTo>
                          <a:pt x="778374" y="217986"/>
                          <a:pt x="853410" y="194597"/>
                          <a:pt x="929640" y="177800"/>
                        </a:cubicBezTo>
                        <a:cubicBezTo>
                          <a:pt x="999627" y="162379"/>
                          <a:pt x="1182064" y="124489"/>
                          <a:pt x="1209040" y="121920"/>
                        </a:cubicBezTo>
                        <a:lnTo>
                          <a:pt x="1315720" y="111760"/>
                        </a:lnTo>
                        <a:cubicBezTo>
                          <a:pt x="1408853" y="118533"/>
                          <a:pt x="1502419" y="120844"/>
                          <a:pt x="1595120" y="132080"/>
                        </a:cubicBezTo>
                        <a:cubicBezTo>
                          <a:pt x="1647785" y="138464"/>
                          <a:pt x="1667244" y="171361"/>
                          <a:pt x="1717040" y="187960"/>
                        </a:cubicBezTo>
                        <a:cubicBezTo>
                          <a:pt x="1749805" y="198882"/>
                          <a:pt x="1785432" y="198792"/>
                          <a:pt x="1818640" y="208280"/>
                        </a:cubicBezTo>
                        <a:cubicBezTo>
                          <a:pt x="1979324" y="254190"/>
                          <a:pt x="1936727" y="261439"/>
                          <a:pt x="2087880" y="289560"/>
                        </a:cubicBezTo>
                        <a:cubicBezTo>
                          <a:pt x="2144717" y="300134"/>
                          <a:pt x="2240576" y="302273"/>
                          <a:pt x="2296160" y="304800"/>
                        </a:cubicBezTo>
                        <a:cubicBezTo>
                          <a:pt x="2465493" y="299720"/>
                          <a:pt x="2635542" y="305918"/>
                          <a:pt x="2804160" y="289560"/>
                        </a:cubicBezTo>
                        <a:cubicBezTo>
                          <a:pt x="2916489" y="278662"/>
                          <a:pt x="3179869" y="152086"/>
                          <a:pt x="3246120" y="111760"/>
                        </a:cubicBezTo>
                        <a:cubicBezTo>
                          <a:pt x="3285067" y="88053"/>
                          <a:pt x="3323661" y="63757"/>
                          <a:pt x="3362960" y="40640"/>
                        </a:cubicBezTo>
                        <a:cubicBezTo>
                          <a:pt x="3423958" y="4759"/>
                          <a:pt x="3409031" y="29778"/>
                          <a:pt x="3423920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手繪多邊形: 圖案 1">
            <a:extLst>
              <a:ext uri="{FF2B5EF4-FFF2-40B4-BE49-F238E27FC236}">
                <a16:creationId xmlns:a16="http://schemas.microsoft.com/office/drawing/2014/main" id="{0282A9E3-3EC4-A360-6C6B-27F5721922AC}"/>
              </a:ext>
            </a:extLst>
          </p:cNvPr>
          <p:cNvSpPr/>
          <p:nvPr/>
        </p:nvSpPr>
        <p:spPr>
          <a:xfrm rot="16200000">
            <a:off x="-2888550" y="3406139"/>
            <a:ext cx="6858001" cy="45719"/>
          </a:xfrm>
          <a:custGeom>
            <a:avLst/>
            <a:gdLst>
              <a:gd name="connsiteX0" fmla="*/ 0 w 6858001"/>
              <a:gd name="connsiteY0" fmla="*/ 19049 h 45719"/>
              <a:gd name="connsiteX1" fmla="*/ 50875 w 6858001"/>
              <a:gd name="connsiteY1" fmla="*/ 17525 h 45719"/>
              <a:gd name="connsiteX2" fmla="*/ 142451 w 6858001"/>
              <a:gd name="connsiteY2" fmla="*/ 21335 h 45719"/>
              <a:gd name="connsiteX3" fmla="*/ 223851 w 6858001"/>
              <a:gd name="connsiteY3" fmla="*/ 24383 h 45719"/>
              <a:gd name="connsiteX4" fmla="*/ 427353 w 6858001"/>
              <a:gd name="connsiteY4" fmla="*/ 28955 h 45719"/>
              <a:gd name="connsiteX5" fmla="*/ 824181 w 6858001"/>
              <a:gd name="connsiteY5" fmla="*/ 37337 h 45719"/>
              <a:gd name="connsiteX6" fmla="*/ 1404160 w 6858001"/>
              <a:gd name="connsiteY6" fmla="*/ 34289 h 45719"/>
              <a:gd name="connsiteX7" fmla="*/ 1862038 w 6858001"/>
              <a:gd name="connsiteY7" fmla="*/ 26669 h 45719"/>
              <a:gd name="connsiteX8" fmla="*/ 2421668 w 6858001"/>
              <a:gd name="connsiteY8" fmla="*/ 18287 h 45719"/>
              <a:gd name="connsiteX9" fmla="*/ 2635344 w 6858001"/>
              <a:gd name="connsiteY9" fmla="*/ 16763 h 45719"/>
              <a:gd name="connsiteX10" fmla="*/ 3194973 w 6858001"/>
              <a:gd name="connsiteY10" fmla="*/ 19811 h 45719"/>
              <a:gd name="connsiteX11" fmla="*/ 3439175 w 6858001"/>
              <a:gd name="connsiteY11" fmla="*/ 28193 h 45719"/>
              <a:gd name="connsiteX12" fmla="*/ 3642677 w 6858001"/>
              <a:gd name="connsiteY12" fmla="*/ 31241 h 45719"/>
              <a:gd name="connsiteX13" fmla="*/ 4181956 w 6858001"/>
              <a:gd name="connsiteY13" fmla="*/ 43433 h 45719"/>
              <a:gd name="connsiteX14" fmla="*/ 4599134 w 6858001"/>
              <a:gd name="connsiteY14" fmla="*/ 45719 h 45719"/>
              <a:gd name="connsiteX15" fmla="*/ 5616641 w 6858001"/>
              <a:gd name="connsiteY15" fmla="*/ 43433 h 45719"/>
              <a:gd name="connsiteX16" fmla="*/ 6501873 w 6858001"/>
              <a:gd name="connsiteY16" fmla="*/ 16763 h 45719"/>
              <a:gd name="connsiteX17" fmla="*/ 6735900 w 6858001"/>
              <a:gd name="connsiteY17" fmla="*/ 6095 h 45719"/>
              <a:gd name="connsiteX18" fmla="*/ 6858000 w 6858001"/>
              <a:gd name="connsiteY18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858001" h="45719" extrusionOk="0">
                <a:moveTo>
                  <a:pt x="0" y="19049"/>
                </a:moveTo>
                <a:cubicBezTo>
                  <a:pt x="15120" y="17321"/>
                  <a:pt x="34244" y="15816"/>
                  <a:pt x="50875" y="17525"/>
                </a:cubicBezTo>
                <a:cubicBezTo>
                  <a:pt x="88835" y="19875"/>
                  <a:pt x="109285" y="19126"/>
                  <a:pt x="142451" y="21335"/>
                </a:cubicBezTo>
                <a:cubicBezTo>
                  <a:pt x="169326" y="23651"/>
                  <a:pt x="194273" y="25703"/>
                  <a:pt x="223851" y="24383"/>
                </a:cubicBezTo>
                <a:cubicBezTo>
                  <a:pt x="297515" y="23929"/>
                  <a:pt x="359439" y="29610"/>
                  <a:pt x="427353" y="28955"/>
                </a:cubicBezTo>
                <a:cubicBezTo>
                  <a:pt x="736527" y="23655"/>
                  <a:pt x="570733" y="53402"/>
                  <a:pt x="824181" y="37337"/>
                </a:cubicBezTo>
                <a:cubicBezTo>
                  <a:pt x="988794" y="50092"/>
                  <a:pt x="1204126" y="44930"/>
                  <a:pt x="1404160" y="34289"/>
                </a:cubicBezTo>
                <a:cubicBezTo>
                  <a:pt x="1540800" y="44883"/>
                  <a:pt x="1713633" y="25211"/>
                  <a:pt x="1862038" y="26669"/>
                </a:cubicBezTo>
                <a:cubicBezTo>
                  <a:pt x="2001147" y="24039"/>
                  <a:pt x="2372149" y="17132"/>
                  <a:pt x="2421668" y="18287"/>
                </a:cubicBezTo>
                <a:cubicBezTo>
                  <a:pt x="2453094" y="8252"/>
                  <a:pt x="2570166" y="-1775"/>
                  <a:pt x="2635344" y="16763"/>
                </a:cubicBezTo>
                <a:cubicBezTo>
                  <a:pt x="2838153" y="27420"/>
                  <a:pt x="3020197" y="14295"/>
                  <a:pt x="3194973" y="19811"/>
                </a:cubicBezTo>
                <a:cubicBezTo>
                  <a:pt x="3299996" y="21917"/>
                  <a:pt x="3339702" y="26153"/>
                  <a:pt x="3439175" y="28193"/>
                </a:cubicBezTo>
                <a:cubicBezTo>
                  <a:pt x="3497502" y="32245"/>
                  <a:pt x="3567682" y="29583"/>
                  <a:pt x="3642677" y="31241"/>
                </a:cubicBezTo>
                <a:cubicBezTo>
                  <a:pt x="3957299" y="43334"/>
                  <a:pt x="3884911" y="47389"/>
                  <a:pt x="4181956" y="43433"/>
                </a:cubicBezTo>
                <a:cubicBezTo>
                  <a:pt x="4284148" y="47661"/>
                  <a:pt x="4484830" y="41566"/>
                  <a:pt x="4599134" y="45719"/>
                </a:cubicBezTo>
                <a:cubicBezTo>
                  <a:pt x="4934803" y="39555"/>
                  <a:pt x="5307288" y="42455"/>
                  <a:pt x="5616641" y="43433"/>
                </a:cubicBezTo>
                <a:cubicBezTo>
                  <a:pt x="5839188" y="46255"/>
                  <a:pt x="6367652" y="21574"/>
                  <a:pt x="6501873" y="16763"/>
                </a:cubicBezTo>
                <a:cubicBezTo>
                  <a:pt x="6570544" y="7349"/>
                  <a:pt x="6653576" y="389"/>
                  <a:pt x="6735900" y="6095"/>
                </a:cubicBezTo>
                <a:cubicBezTo>
                  <a:pt x="6858359" y="-2929"/>
                  <a:pt x="6828574" y="7061"/>
                  <a:pt x="6858000" y="0"/>
                </a:cubicBezTo>
              </a:path>
            </a:pathLst>
          </a:custGeom>
          <a:noFill/>
          <a:ln w="254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392746933">
                  <a:custGeom>
                    <a:avLst/>
                    <a:gdLst>
                      <a:gd name="connsiteX0" fmla="*/ 0 w 3423920"/>
                      <a:gd name="connsiteY0" fmla="*/ 127000 h 304800"/>
                      <a:gd name="connsiteX1" fmla="*/ 25400 w 3423920"/>
                      <a:gd name="connsiteY1" fmla="*/ 116840 h 304800"/>
                      <a:gd name="connsiteX2" fmla="*/ 71120 w 3423920"/>
                      <a:gd name="connsiteY2" fmla="*/ 142240 h 304800"/>
                      <a:gd name="connsiteX3" fmla="*/ 111760 w 3423920"/>
                      <a:gd name="connsiteY3" fmla="*/ 162560 h 304800"/>
                      <a:gd name="connsiteX4" fmla="*/ 213360 w 3423920"/>
                      <a:gd name="connsiteY4" fmla="*/ 193040 h 304800"/>
                      <a:gd name="connsiteX5" fmla="*/ 411480 w 3423920"/>
                      <a:gd name="connsiteY5" fmla="*/ 248920 h 304800"/>
                      <a:gd name="connsiteX6" fmla="*/ 701040 w 3423920"/>
                      <a:gd name="connsiteY6" fmla="*/ 228600 h 304800"/>
                      <a:gd name="connsiteX7" fmla="*/ 929640 w 3423920"/>
                      <a:gd name="connsiteY7" fmla="*/ 177800 h 304800"/>
                      <a:gd name="connsiteX8" fmla="*/ 1209040 w 3423920"/>
                      <a:gd name="connsiteY8" fmla="*/ 121920 h 304800"/>
                      <a:gd name="connsiteX9" fmla="*/ 1315720 w 3423920"/>
                      <a:gd name="connsiteY9" fmla="*/ 111760 h 304800"/>
                      <a:gd name="connsiteX10" fmla="*/ 1595120 w 3423920"/>
                      <a:gd name="connsiteY10" fmla="*/ 132080 h 304800"/>
                      <a:gd name="connsiteX11" fmla="*/ 1717040 w 3423920"/>
                      <a:gd name="connsiteY11" fmla="*/ 187960 h 304800"/>
                      <a:gd name="connsiteX12" fmla="*/ 1818640 w 3423920"/>
                      <a:gd name="connsiteY12" fmla="*/ 208280 h 304800"/>
                      <a:gd name="connsiteX13" fmla="*/ 2087880 w 3423920"/>
                      <a:gd name="connsiteY13" fmla="*/ 289560 h 304800"/>
                      <a:gd name="connsiteX14" fmla="*/ 2296160 w 3423920"/>
                      <a:gd name="connsiteY14" fmla="*/ 304800 h 304800"/>
                      <a:gd name="connsiteX15" fmla="*/ 2804160 w 3423920"/>
                      <a:gd name="connsiteY15" fmla="*/ 289560 h 304800"/>
                      <a:gd name="connsiteX16" fmla="*/ 3246120 w 3423920"/>
                      <a:gd name="connsiteY16" fmla="*/ 111760 h 304800"/>
                      <a:gd name="connsiteX17" fmla="*/ 3362960 w 3423920"/>
                      <a:gd name="connsiteY17" fmla="*/ 40640 h 304800"/>
                      <a:gd name="connsiteX18" fmla="*/ 3423920 w 3423920"/>
                      <a:gd name="connsiteY18" fmla="*/ 0 h 304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423920" h="304800">
                        <a:moveTo>
                          <a:pt x="0" y="127000"/>
                        </a:moveTo>
                        <a:cubicBezTo>
                          <a:pt x="8467" y="123613"/>
                          <a:pt x="16484" y="114929"/>
                          <a:pt x="25400" y="116840"/>
                        </a:cubicBezTo>
                        <a:cubicBezTo>
                          <a:pt x="42447" y="120493"/>
                          <a:pt x="55712" y="134083"/>
                          <a:pt x="71120" y="142240"/>
                        </a:cubicBezTo>
                        <a:cubicBezTo>
                          <a:pt x="84506" y="149326"/>
                          <a:pt x="97497" y="157466"/>
                          <a:pt x="111760" y="162560"/>
                        </a:cubicBezTo>
                        <a:cubicBezTo>
                          <a:pt x="145058" y="174452"/>
                          <a:pt x="179598" y="182536"/>
                          <a:pt x="213360" y="193040"/>
                        </a:cubicBezTo>
                        <a:cubicBezTo>
                          <a:pt x="377230" y="244022"/>
                          <a:pt x="289383" y="222756"/>
                          <a:pt x="411480" y="248920"/>
                        </a:cubicBezTo>
                        <a:cubicBezTo>
                          <a:pt x="508000" y="242147"/>
                          <a:pt x="605181" y="241757"/>
                          <a:pt x="701040" y="228600"/>
                        </a:cubicBezTo>
                        <a:cubicBezTo>
                          <a:pt x="778374" y="217986"/>
                          <a:pt x="853410" y="194597"/>
                          <a:pt x="929640" y="177800"/>
                        </a:cubicBezTo>
                        <a:cubicBezTo>
                          <a:pt x="999627" y="162379"/>
                          <a:pt x="1182064" y="124489"/>
                          <a:pt x="1209040" y="121920"/>
                        </a:cubicBezTo>
                        <a:lnTo>
                          <a:pt x="1315720" y="111760"/>
                        </a:lnTo>
                        <a:cubicBezTo>
                          <a:pt x="1408853" y="118533"/>
                          <a:pt x="1502419" y="120844"/>
                          <a:pt x="1595120" y="132080"/>
                        </a:cubicBezTo>
                        <a:cubicBezTo>
                          <a:pt x="1647785" y="138464"/>
                          <a:pt x="1667244" y="171361"/>
                          <a:pt x="1717040" y="187960"/>
                        </a:cubicBezTo>
                        <a:cubicBezTo>
                          <a:pt x="1749805" y="198882"/>
                          <a:pt x="1785432" y="198792"/>
                          <a:pt x="1818640" y="208280"/>
                        </a:cubicBezTo>
                        <a:cubicBezTo>
                          <a:pt x="1979324" y="254190"/>
                          <a:pt x="1936727" y="261439"/>
                          <a:pt x="2087880" y="289560"/>
                        </a:cubicBezTo>
                        <a:cubicBezTo>
                          <a:pt x="2144717" y="300134"/>
                          <a:pt x="2240576" y="302273"/>
                          <a:pt x="2296160" y="304800"/>
                        </a:cubicBezTo>
                        <a:cubicBezTo>
                          <a:pt x="2465493" y="299720"/>
                          <a:pt x="2635542" y="305918"/>
                          <a:pt x="2804160" y="289560"/>
                        </a:cubicBezTo>
                        <a:cubicBezTo>
                          <a:pt x="2916489" y="278662"/>
                          <a:pt x="3179869" y="152086"/>
                          <a:pt x="3246120" y="111760"/>
                        </a:cubicBezTo>
                        <a:cubicBezTo>
                          <a:pt x="3285067" y="88053"/>
                          <a:pt x="3323661" y="63757"/>
                          <a:pt x="3362960" y="40640"/>
                        </a:cubicBezTo>
                        <a:cubicBezTo>
                          <a:pt x="3423958" y="4759"/>
                          <a:pt x="3409031" y="29778"/>
                          <a:pt x="3423920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3299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直角三角形 54">
            <a:extLst>
              <a:ext uri="{FF2B5EF4-FFF2-40B4-BE49-F238E27FC236}">
                <a16:creationId xmlns:a16="http://schemas.microsoft.com/office/drawing/2014/main" id="{825F0BC6-2BD5-FA03-487A-F4E55D3310E9}"/>
              </a:ext>
            </a:extLst>
          </p:cNvPr>
          <p:cNvSpPr/>
          <p:nvPr/>
        </p:nvSpPr>
        <p:spPr>
          <a:xfrm rot="10800000">
            <a:off x="7113075" y="-4"/>
            <a:ext cx="5124916" cy="6951406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6575C64B-3E16-2B6C-A42C-774108FCEBB8}"/>
              </a:ext>
            </a:extLst>
          </p:cNvPr>
          <p:cNvSpPr/>
          <p:nvPr/>
        </p:nvSpPr>
        <p:spPr>
          <a:xfrm rot="16200000">
            <a:off x="-2888550" y="3406139"/>
            <a:ext cx="6858001" cy="45719"/>
          </a:xfrm>
          <a:custGeom>
            <a:avLst/>
            <a:gdLst>
              <a:gd name="connsiteX0" fmla="*/ 0 w 6858001"/>
              <a:gd name="connsiteY0" fmla="*/ 19049 h 45719"/>
              <a:gd name="connsiteX1" fmla="*/ 50875 w 6858001"/>
              <a:gd name="connsiteY1" fmla="*/ 17525 h 45719"/>
              <a:gd name="connsiteX2" fmla="*/ 142451 w 6858001"/>
              <a:gd name="connsiteY2" fmla="*/ 21335 h 45719"/>
              <a:gd name="connsiteX3" fmla="*/ 223851 w 6858001"/>
              <a:gd name="connsiteY3" fmla="*/ 24383 h 45719"/>
              <a:gd name="connsiteX4" fmla="*/ 427353 w 6858001"/>
              <a:gd name="connsiteY4" fmla="*/ 28955 h 45719"/>
              <a:gd name="connsiteX5" fmla="*/ 824181 w 6858001"/>
              <a:gd name="connsiteY5" fmla="*/ 37337 h 45719"/>
              <a:gd name="connsiteX6" fmla="*/ 1404160 w 6858001"/>
              <a:gd name="connsiteY6" fmla="*/ 34289 h 45719"/>
              <a:gd name="connsiteX7" fmla="*/ 1862038 w 6858001"/>
              <a:gd name="connsiteY7" fmla="*/ 26669 h 45719"/>
              <a:gd name="connsiteX8" fmla="*/ 2421668 w 6858001"/>
              <a:gd name="connsiteY8" fmla="*/ 18287 h 45719"/>
              <a:gd name="connsiteX9" fmla="*/ 2635344 w 6858001"/>
              <a:gd name="connsiteY9" fmla="*/ 16763 h 45719"/>
              <a:gd name="connsiteX10" fmla="*/ 3194973 w 6858001"/>
              <a:gd name="connsiteY10" fmla="*/ 19811 h 45719"/>
              <a:gd name="connsiteX11" fmla="*/ 3439175 w 6858001"/>
              <a:gd name="connsiteY11" fmla="*/ 28193 h 45719"/>
              <a:gd name="connsiteX12" fmla="*/ 3642677 w 6858001"/>
              <a:gd name="connsiteY12" fmla="*/ 31241 h 45719"/>
              <a:gd name="connsiteX13" fmla="*/ 4181956 w 6858001"/>
              <a:gd name="connsiteY13" fmla="*/ 43433 h 45719"/>
              <a:gd name="connsiteX14" fmla="*/ 4599134 w 6858001"/>
              <a:gd name="connsiteY14" fmla="*/ 45719 h 45719"/>
              <a:gd name="connsiteX15" fmla="*/ 5616641 w 6858001"/>
              <a:gd name="connsiteY15" fmla="*/ 43433 h 45719"/>
              <a:gd name="connsiteX16" fmla="*/ 6501873 w 6858001"/>
              <a:gd name="connsiteY16" fmla="*/ 16763 h 45719"/>
              <a:gd name="connsiteX17" fmla="*/ 6735900 w 6858001"/>
              <a:gd name="connsiteY17" fmla="*/ 6095 h 45719"/>
              <a:gd name="connsiteX18" fmla="*/ 6858000 w 6858001"/>
              <a:gd name="connsiteY18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858001" h="45719" extrusionOk="0">
                <a:moveTo>
                  <a:pt x="0" y="19049"/>
                </a:moveTo>
                <a:cubicBezTo>
                  <a:pt x="15120" y="17321"/>
                  <a:pt x="34244" y="15816"/>
                  <a:pt x="50875" y="17525"/>
                </a:cubicBezTo>
                <a:cubicBezTo>
                  <a:pt x="88835" y="19875"/>
                  <a:pt x="109285" y="19126"/>
                  <a:pt x="142451" y="21335"/>
                </a:cubicBezTo>
                <a:cubicBezTo>
                  <a:pt x="169326" y="23651"/>
                  <a:pt x="194273" y="25703"/>
                  <a:pt x="223851" y="24383"/>
                </a:cubicBezTo>
                <a:cubicBezTo>
                  <a:pt x="297515" y="23929"/>
                  <a:pt x="359439" y="29610"/>
                  <a:pt x="427353" y="28955"/>
                </a:cubicBezTo>
                <a:cubicBezTo>
                  <a:pt x="736527" y="23655"/>
                  <a:pt x="570733" y="53402"/>
                  <a:pt x="824181" y="37337"/>
                </a:cubicBezTo>
                <a:cubicBezTo>
                  <a:pt x="988794" y="50092"/>
                  <a:pt x="1204126" y="44930"/>
                  <a:pt x="1404160" y="34289"/>
                </a:cubicBezTo>
                <a:cubicBezTo>
                  <a:pt x="1540800" y="44883"/>
                  <a:pt x="1713633" y="25211"/>
                  <a:pt x="1862038" y="26669"/>
                </a:cubicBezTo>
                <a:cubicBezTo>
                  <a:pt x="2001147" y="24039"/>
                  <a:pt x="2372149" y="17132"/>
                  <a:pt x="2421668" y="18287"/>
                </a:cubicBezTo>
                <a:cubicBezTo>
                  <a:pt x="2453094" y="8252"/>
                  <a:pt x="2570166" y="-1775"/>
                  <a:pt x="2635344" y="16763"/>
                </a:cubicBezTo>
                <a:cubicBezTo>
                  <a:pt x="2838153" y="27420"/>
                  <a:pt x="3020197" y="14295"/>
                  <a:pt x="3194973" y="19811"/>
                </a:cubicBezTo>
                <a:cubicBezTo>
                  <a:pt x="3299996" y="21917"/>
                  <a:pt x="3339702" y="26153"/>
                  <a:pt x="3439175" y="28193"/>
                </a:cubicBezTo>
                <a:cubicBezTo>
                  <a:pt x="3497502" y="32245"/>
                  <a:pt x="3567682" y="29583"/>
                  <a:pt x="3642677" y="31241"/>
                </a:cubicBezTo>
                <a:cubicBezTo>
                  <a:pt x="3957299" y="43334"/>
                  <a:pt x="3884911" y="47389"/>
                  <a:pt x="4181956" y="43433"/>
                </a:cubicBezTo>
                <a:cubicBezTo>
                  <a:pt x="4284148" y="47661"/>
                  <a:pt x="4484830" y="41566"/>
                  <a:pt x="4599134" y="45719"/>
                </a:cubicBezTo>
                <a:cubicBezTo>
                  <a:pt x="4934803" y="39555"/>
                  <a:pt x="5307288" y="42455"/>
                  <a:pt x="5616641" y="43433"/>
                </a:cubicBezTo>
                <a:cubicBezTo>
                  <a:pt x="5839188" y="46255"/>
                  <a:pt x="6367652" y="21574"/>
                  <a:pt x="6501873" y="16763"/>
                </a:cubicBezTo>
                <a:cubicBezTo>
                  <a:pt x="6570544" y="7349"/>
                  <a:pt x="6653576" y="389"/>
                  <a:pt x="6735900" y="6095"/>
                </a:cubicBezTo>
                <a:cubicBezTo>
                  <a:pt x="6858359" y="-2929"/>
                  <a:pt x="6828574" y="7061"/>
                  <a:pt x="6858000" y="0"/>
                </a:cubicBezTo>
              </a:path>
            </a:pathLst>
          </a:custGeom>
          <a:noFill/>
          <a:ln w="254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392746933">
                  <a:custGeom>
                    <a:avLst/>
                    <a:gdLst>
                      <a:gd name="connsiteX0" fmla="*/ 0 w 3423920"/>
                      <a:gd name="connsiteY0" fmla="*/ 127000 h 304800"/>
                      <a:gd name="connsiteX1" fmla="*/ 25400 w 3423920"/>
                      <a:gd name="connsiteY1" fmla="*/ 116840 h 304800"/>
                      <a:gd name="connsiteX2" fmla="*/ 71120 w 3423920"/>
                      <a:gd name="connsiteY2" fmla="*/ 142240 h 304800"/>
                      <a:gd name="connsiteX3" fmla="*/ 111760 w 3423920"/>
                      <a:gd name="connsiteY3" fmla="*/ 162560 h 304800"/>
                      <a:gd name="connsiteX4" fmla="*/ 213360 w 3423920"/>
                      <a:gd name="connsiteY4" fmla="*/ 193040 h 304800"/>
                      <a:gd name="connsiteX5" fmla="*/ 411480 w 3423920"/>
                      <a:gd name="connsiteY5" fmla="*/ 248920 h 304800"/>
                      <a:gd name="connsiteX6" fmla="*/ 701040 w 3423920"/>
                      <a:gd name="connsiteY6" fmla="*/ 228600 h 304800"/>
                      <a:gd name="connsiteX7" fmla="*/ 929640 w 3423920"/>
                      <a:gd name="connsiteY7" fmla="*/ 177800 h 304800"/>
                      <a:gd name="connsiteX8" fmla="*/ 1209040 w 3423920"/>
                      <a:gd name="connsiteY8" fmla="*/ 121920 h 304800"/>
                      <a:gd name="connsiteX9" fmla="*/ 1315720 w 3423920"/>
                      <a:gd name="connsiteY9" fmla="*/ 111760 h 304800"/>
                      <a:gd name="connsiteX10" fmla="*/ 1595120 w 3423920"/>
                      <a:gd name="connsiteY10" fmla="*/ 132080 h 304800"/>
                      <a:gd name="connsiteX11" fmla="*/ 1717040 w 3423920"/>
                      <a:gd name="connsiteY11" fmla="*/ 187960 h 304800"/>
                      <a:gd name="connsiteX12" fmla="*/ 1818640 w 3423920"/>
                      <a:gd name="connsiteY12" fmla="*/ 208280 h 304800"/>
                      <a:gd name="connsiteX13" fmla="*/ 2087880 w 3423920"/>
                      <a:gd name="connsiteY13" fmla="*/ 289560 h 304800"/>
                      <a:gd name="connsiteX14" fmla="*/ 2296160 w 3423920"/>
                      <a:gd name="connsiteY14" fmla="*/ 304800 h 304800"/>
                      <a:gd name="connsiteX15" fmla="*/ 2804160 w 3423920"/>
                      <a:gd name="connsiteY15" fmla="*/ 289560 h 304800"/>
                      <a:gd name="connsiteX16" fmla="*/ 3246120 w 3423920"/>
                      <a:gd name="connsiteY16" fmla="*/ 111760 h 304800"/>
                      <a:gd name="connsiteX17" fmla="*/ 3362960 w 3423920"/>
                      <a:gd name="connsiteY17" fmla="*/ 40640 h 304800"/>
                      <a:gd name="connsiteX18" fmla="*/ 3423920 w 3423920"/>
                      <a:gd name="connsiteY18" fmla="*/ 0 h 304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423920" h="304800">
                        <a:moveTo>
                          <a:pt x="0" y="127000"/>
                        </a:moveTo>
                        <a:cubicBezTo>
                          <a:pt x="8467" y="123613"/>
                          <a:pt x="16484" y="114929"/>
                          <a:pt x="25400" y="116840"/>
                        </a:cubicBezTo>
                        <a:cubicBezTo>
                          <a:pt x="42447" y="120493"/>
                          <a:pt x="55712" y="134083"/>
                          <a:pt x="71120" y="142240"/>
                        </a:cubicBezTo>
                        <a:cubicBezTo>
                          <a:pt x="84506" y="149326"/>
                          <a:pt x="97497" y="157466"/>
                          <a:pt x="111760" y="162560"/>
                        </a:cubicBezTo>
                        <a:cubicBezTo>
                          <a:pt x="145058" y="174452"/>
                          <a:pt x="179598" y="182536"/>
                          <a:pt x="213360" y="193040"/>
                        </a:cubicBezTo>
                        <a:cubicBezTo>
                          <a:pt x="377230" y="244022"/>
                          <a:pt x="289383" y="222756"/>
                          <a:pt x="411480" y="248920"/>
                        </a:cubicBezTo>
                        <a:cubicBezTo>
                          <a:pt x="508000" y="242147"/>
                          <a:pt x="605181" y="241757"/>
                          <a:pt x="701040" y="228600"/>
                        </a:cubicBezTo>
                        <a:cubicBezTo>
                          <a:pt x="778374" y="217986"/>
                          <a:pt x="853410" y="194597"/>
                          <a:pt x="929640" y="177800"/>
                        </a:cubicBezTo>
                        <a:cubicBezTo>
                          <a:pt x="999627" y="162379"/>
                          <a:pt x="1182064" y="124489"/>
                          <a:pt x="1209040" y="121920"/>
                        </a:cubicBezTo>
                        <a:lnTo>
                          <a:pt x="1315720" y="111760"/>
                        </a:lnTo>
                        <a:cubicBezTo>
                          <a:pt x="1408853" y="118533"/>
                          <a:pt x="1502419" y="120844"/>
                          <a:pt x="1595120" y="132080"/>
                        </a:cubicBezTo>
                        <a:cubicBezTo>
                          <a:pt x="1647785" y="138464"/>
                          <a:pt x="1667244" y="171361"/>
                          <a:pt x="1717040" y="187960"/>
                        </a:cubicBezTo>
                        <a:cubicBezTo>
                          <a:pt x="1749805" y="198882"/>
                          <a:pt x="1785432" y="198792"/>
                          <a:pt x="1818640" y="208280"/>
                        </a:cubicBezTo>
                        <a:cubicBezTo>
                          <a:pt x="1979324" y="254190"/>
                          <a:pt x="1936727" y="261439"/>
                          <a:pt x="2087880" y="289560"/>
                        </a:cubicBezTo>
                        <a:cubicBezTo>
                          <a:pt x="2144717" y="300134"/>
                          <a:pt x="2240576" y="302273"/>
                          <a:pt x="2296160" y="304800"/>
                        </a:cubicBezTo>
                        <a:cubicBezTo>
                          <a:pt x="2465493" y="299720"/>
                          <a:pt x="2635542" y="305918"/>
                          <a:pt x="2804160" y="289560"/>
                        </a:cubicBezTo>
                        <a:cubicBezTo>
                          <a:pt x="2916489" y="278662"/>
                          <a:pt x="3179869" y="152086"/>
                          <a:pt x="3246120" y="111760"/>
                        </a:cubicBezTo>
                        <a:cubicBezTo>
                          <a:pt x="3285067" y="88053"/>
                          <a:pt x="3323661" y="63757"/>
                          <a:pt x="3362960" y="40640"/>
                        </a:cubicBezTo>
                        <a:cubicBezTo>
                          <a:pt x="3423958" y="4759"/>
                          <a:pt x="3409031" y="29778"/>
                          <a:pt x="3423920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2BFCC3A-58E7-A926-33B8-6B69B6ABE154}"/>
              </a:ext>
            </a:extLst>
          </p:cNvPr>
          <p:cNvSpPr txBox="1"/>
          <p:nvPr/>
        </p:nvSpPr>
        <p:spPr>
          <a:xfrm>
            <a:off x="828458" y="279853"/>
            <a:ext cx="2759976" cy="707886"/>
          </a:xfrm>
          <a:custGeom>
            <a:avLst/>
            <a:gdLst>
              <a:gd name="connsiteX0" fmla="*/ 0 w 2759976"/>
              <a:gd name="connsiteY0" fmla="*/ 0 h 707886"/>
              <a:gd name="connsiteX1" fmla="*/ 524395 w 2759976"/>
              <a:gd name="connsiteY1" fmla="*/ 0 h 707886"/>
              <a:gd name="connsiteX2" fmla="*/ 993591 w 2759976"/>
              <a:gd name="connsiteY2" fmla="*/ 0 h 707886"/>
              <a:gd name="connsiteX3" fmla="*/ 1600786 w 2759976"/>
              <a:gd name="connsiteY3" fmla="*/ 0 h 707886"/>
              <a:gd name="connsiteX4" fmla="*/ 2125182 w 2759976"/>
              <a:gd name="connsiteY4" fmla="*/ 0 h 707886"/>
              <a:gd name="connsiteX5" fmla="*/ 2759976 w 2759976"/>
              <a:gd name="connsiteY5" fmla="*/ 0 h 707886"/>
              <a:gd name="connsiteX6" fmla="*/ 2759976 w 2759976"/>
              <a:gd name="connsiteY6" fmla="*/ 368101 h 707886"/>
              <a:gd name="connsiteX7" fmla="*/ 2759976 w 2759976"/>
              <a:gd name="connsiteY7" fmla="*/ 707886 h 707886"/>
              <a:gd name="connsiteX8" fmla="*/ 2207981 w 2759976"/>
              <a:gd name="connsiteY8" fmla="*/ 707886 h 707886"/>
              <a:gd name="connsiteX9" fmla="*/ 1738785 w 2759976"/>
              <a:gd name="connsiteY9" fmla="*/ 707886 h 707886"/>
              <a:gd name="connsiteX10" fmla="*/ 1186790 w 2759976"/>
              <a:gd name="connsiteY10" fmla="*/ 707886 h 707886"/>
              <a:gd name="connsiteX11" fmla="*/ 634794 w 2759976"/>
              <a:gd name="connsiteY11" fmla="*/ 707886 h 707886"/>
              <a:gd name="connsiteX12" fmla="*/ 0 w 2759976"/>
              <a:gd name="connsiteY12" fmla="*/ 707886 h 707886"/>
              <a:gd name="connsiteX13" fmla="*/ 0 w 2759976"/>
              <a:gd name="connsiteY13" fmla="*/ 339785 h 707886"/>
              <a:gd name="connsiteX14" fmla="*/ 0 w 2759976"/>
              <a:gd name="connsiteY14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759976" h="707886" extrusionOk="0">
                <a:moveTo>
                  <a:pt x="0" y="0"/>
                </a:moveTo>
                <a:cubicBezTo>
                  <a:pt x="152570" y="-50568"/>
                  <a:pt x="262513" y="10295"/>
                  <a:pt x="524395" y="0"/>
                </a:cubicBezTo>
                <a:cubicBezTo>
                  <a:pt x="786277" y="-10295"/>
                  <a:pt x="885444" y="15168"/>
                  <a:pt x="993591" y="0"/>
                </a:cubicBezTo>
                <a:cubicBezTo>
                  <a:pt x="1101738" y="-15168"/>
                  <a:pt x="1326310" y="36025"/>
                  <a:pt x="1600786" y="0"/>
                </a:cubicBezTo>
                <a:cubicBezTo>
                  <a:pt x="1875262" y="-36025"/>
                  <a:pt x="2002810" y="55062"/>
                  <a:pt x="2125182" y="0"/>
                </a:cubicBezTo>
                <a:cubicBezTo>
                  <a:pt x="2247554" y="-55062"/>
                  <a:pt x="2494669" y="2827"/>
                  <a:pt x="2759976" y="0"/>
                </a:cubicBezTo>
                <a:cubicBezTo>
                  <a:pt x="2800382" y="183334"/>
                  <a:pt x="2742148" y="200085"/>
                  <a:pt x="2759976" y="368101"/>
                </a:cubicBezTo>
                <a:cubicBezTo>
                  <a:pt x="2777804" y="536117"/>
                  <a:pt x="2721372" y="546712"/>
                  <a:pt x="2759976" y="707886"/>
                </a:cubicBezTo>
                <a:cubicBezTo>
                  <a:pt x="2534229" y="743064"/>
                  <a:pt x="2360880" y="682007"/>
                  <a:pt x="2207981" y="707886"/>
                </a:cubicBezTo>
                <a:cubicBezTo>
                  <a:pt x="2055082" y="733765"/>
                  <a:pt x="1849457" y="706657"/>
                  <a:pt x="1738785" y="707886"/>
                </a:cubicBezTo>
                <a:cubicBezTo>
                  <a:pt x="1628113" y="709115"/>
                  <a:pt x="1371991" y="702764"/>
                  <a:pt x="1186790" y="707886"/>
                </a:cubicBezTo>
                <a:cubicBezTo>
                  <a:pt x="1001589" y="713008"/>
                  <a:pt x="765957" y="644851"/>
                  <a:pt x="634794" y="707886"/>
                </a:cubicBezTo>
                <a:cubicBezTo>
                  <a:pt x="503631" y="770921"/>
                  <a:pt x="257082" y="706243"/>
                  <a:pt x="0" y="707886"/>
                </a:cubicBezTo>
                <a:cubicBezTo>
                  <a:pt x="-40166" y="566779"/>
                  <a:pt x="13196" y="469452"/>
                  <a:pt x="0" y="339785"/>
                </a:cubicBezTo>
                <a:cubicBezTo>
                  <a:pt x="-13196" y="210118"/>
                  <a:pt x="12238" y="144022"/>
                  <a:pt x="0" y="0"/>
                </a:cubicBezTo>
                <a:close/>
              </a:path>
            </a:pathLst>
          </a:custGeom>
          <a:noFill/>
          <a:ln w="444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心理師訪談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B9775D8-ADBF-7545-EA80-26807AE96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294" y="1354822"/>
            <a:ext cx="4948309" cy="278342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257CB80-5672-67DA-97C6-8CF84E77C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995" y="1354822"/>
            <a:ext cx="4935415" cy="277617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178F7E6-6121-89F6-187E-09D50E4CF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732" y="4440634"/>
            <a:ext cx="3716215" cy="209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038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直角三角形 54">
            <a:extLst>
              <a:ext uri="{FF2B5EF4-FFF2-40B4-BE49-F238E27FC236}">
                <a16:creationId xmlns:a16="http://schemas.microsoft.com/office/drawing/2014/main" id="{825F0BC6-2BD5-FA03-487A-F4E55D3310E9}"/>
              </a:ext>
            </a:extLst>
          </p:cNvPr>
          <p:cNvSpPr/>
          <p:nvPr/>
        </p:nvSpPr>
        <p:spPr>
          <a:xfrm rot="10800000">
            <a:off x="7113075" y="-4"/>
            <a:ext cx="5124916" cy="6951406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6575C64B-3E16-2B6C-A42C-774108FCEBB8}"/>
              </a:ext>
            </a:extLst>
          </p:cNvPr>
          <p:cNvSpPr/>
          <p:nvPr/>
        </p:nvSpPr>
        <p:spPr>
          <a:xfrm rot="16200000">
            <a:off x="-2888550" y="3406139"/>
            <a:ext cx="6858001" cy="45719"/>
          </a:xfrm>
          <a:custGeom>
            <a:avLst/>
            <a:gdLst>
              <a:gd name="connsiteX0" fmla="*/ 0 w 6858001"/>
              <a:gd name="connsiteY0" fmla="*/ 19049 h 45719"/>
              <a:gd name="connsiteX1" fmla="*/ 50875 w 6858001"/>
              <a:gd name="connsiteY1" fmla="*/ 17525 h 45719"/>
              <a:gd name="connsiteX2" fmla="*/ 142451 w 6858001"/>
              <a:gd name="connsiteY2" fmla="*/ 21335 h 45719"/>
              <a:gd name="connsiteX3" fmla="*/ 223851 w 6858001"/>
              <a:gd name="connsiteY3" fmla="*/ 24383 h 45719"/>
              <a:gd name="connsiteX4" fmla="*/ 427353 w 6858001"/>
              <a:gd name="connsiteY4" fmla="*/ 28955 h 45719"/>
              <a:gd name="connsiteX5" fmla="*/ 824181 w 6858001"/>
              <a:gd name="connsiteY5" fmla="*/ 37337 h 45719"/>
              <a:gd name="connsiteX6" fmla="*/ 1404160 w 6858001"/>
              <a:gd name="connsiteY6" fmla="*/ 34289 h 45719"/>
              <a:gd name="connsiteX7" fmla="*/ 1862038 w 6858001"/>
              <a:gd name="connsiteY7" fmla="*/ 26669 h 45719"/>
              <a:gd name="connsiteX8" fmla="*/ 2421668 w 6858001"/>
              <a:gd name="connsiteY8" fmla="*/ 18287 h 45719"/>
              <a:gd name="connsiteX9" fmla="*/ 2635344 w 6858001"/>
              <a:gd name="connsiteY9" fmla="*/ 16763 h 45719"/>
              <a:gd name="connsiteX10" fmla="*/ 3194973 w 6858001"/>
              <a:gd name="connsiteY10" fmla="*/ 19811 h 45719"/>
              <a:gd name="connsiteX11" fmla="*/ 3439175 w 6858001"/>
              <a:gd name="connsiteY11" fmla="*/ 28193 h 45719"/>
              <a:gd name="connsiteX12" fmla="*/ 3642677 w 6858001"/>
              <a:gd name="connsiteY12" fmla="*/ 31241 h 45719"/>
              <a:gd name="connsiteX13" fmla="*/ 4181956 w 6858001"/>
              <a:gd name="connsiteY13" fmla="*/ 43433 h 45719"/>
              <a:gd name="connsiteX14" fmla="*/ 4599134 w 6858001"/>
              <a:gd name="connsiteY14" fmla="*/ 45719 h 45719"/>
              <a:gd name="connsiteX15" fmla="*/ 5616641 w 6858001"/>
              <a:gd name="connsiteY15" fmla="*/ 43433 h 45719"/>
              <a:gd name="connsiteX16" fmla="*/ 6501873 w 6858001"/>
              <a:gd name="connsiteY16" fmla="*/ 16763 h 45719"/>
              <a:gd name="connsiteX17" fmla="*/ 6735900 w 6858001"/>
              <a:gd name="connsiteY17" fmla="*/ 6095 h 45719"/>
              <a:gd name="connsiteX18" fmla="*/ 6858000 w 6858001"/>
              <a:gd name="connsiteY18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858001" h="45719" extrusionOk="0">
                <a:moveTo>
                  <a:pt x="0" y="19049"/>
                </a:moveTo>
                <a:cubicBezTo>
                  <a:pt x="15120" y="17321"/>
                  <a:pt x="34244" y="15816"/>
                  <a:pt x="50875" y="17525"/>
                </a:cubicBezTo>
                <a:cubicBezTo>
                  <a:pt x="88835" y="19875"/>
                  <a:pt x="109285" y="19126"/>
                  <a:pt x="142451" y="21335"/>
                </a:cubicBezTo>
                <a:cubicBezTo>
                  <a:pt x="169326" y="23651"/>
                  <a:pt x="194273" y="25703"/>
                  <a:pt x="223851" y="24383"/>
                </a:cubicBezTo>
                <a:cubicBezTo>
                  <a:pt x="297515" y="23929"/>
                  <a:pt x="359439" y="29610"/>
                  <a:pt x="427353" y="28955"/>
                </a:cubicBezTo>
                <a:cubicBezTo>
                  <a:pt x="736527" y="23655"/>
                  <a:pt x="570733" y="53402"/>
                  <a:pt x="824181" y="37337"/>
                </a:cubicBezTo>
                <a:cubicBezTo>
                  <a:pt x="988794" y="50092"/>
                  <a:pt x="1204126" y="44930"/>
                  <a:pt x="1404160" y="34289"/>
                </a:cubicBezTo>
                <a:cubicBezTo>
                  <a:pt x="1540800" y="44883"/>
                  <a:pt x="1713633" y="25211"/>
                  <a:pt x="1862038" y="26669"/>
                </a:cubicBezTo>
                <a:cubicBezTo>
                  <a:pt x="2001147" y="24039"/>
                  <a:pt x="2372149" y="17132"/>
                  <a:pt x="2421668" y="18287"/>
                </a:cubicBezTo>
                <a:cubicBezTo>
                  <a:pt x="2453094" y="8252"/>
                  <a:pt x="2570166" y="-1775"/>
                  <a:pt x="2635344" y="16763"/>
                </a:cubicBezTo>
                <a:cubicBezTo>
                  <a:pt x="2838153" y="27420"/>
                  <a:pt x="3020197" y="14295"/>
                  <a:pt x="3194973" y="19811"/>
                </a:cubicBezTo>
                <a:cubicBezTo>
                  <a:pt x="3299996" y="21917"/>
                  <a:pt x="3339702" y="26153"/>
                  <a:pt x="3439175" y="28193"/>
                </a:cubicBezTo>
                <a:cubicBezTo>
                  <a:pt x="3497502" y="32245"/>
                  <a:pt x="3567682" y="29583"/>
                  <a:pt x="3642677" y="31241"/>
                </a:cubicBezTo>
                <a:cubicBezTo>
                  <a:pt x="3957299" y="43334"/>
                  <a:pt x="3884911" y="47389"/>
                  <a:pt x="4181956" y="43433"/>
                </a:cubicBezTo>
                <a:cubicBezTo>
                  <a:pt x="4284148" y="47661"/>
                  <a:pt x="4484830" y="41566"/>
                  <a:pt x="4599134" y="45719"/>
                </a:cubicBezTo>
                <a:cubicBezTo>
                  <a:pt x="4934803" y="39555"/>
                  <a:pt x="5307288" y="42455"/>
                  <a:pt x="5616641" y="43433"/>
                </a:cubicBezTo>
                <a:cubicBezTo>
                  <a:pt x="5839188" y="46255"/>
                  <a:pt x="6367652" y="21574"/>
                  <a:pt x="6501873" y="16763"/>
                </a:cubicBezTo>
                <a:cubicBezTo>
                  <a:pt x="6570544" y="7349"/>
                  <a:pt x="6653576" y="389"/>
                  <a:pt x="6735900" y="6095"/>
                </a:cubicBezTo>
                <a:cubicBezTo>
                  <a:pt x="6858359" y="-2929"/>
                  <a:pt x="6828574" y="7061"/>
                  <a:pt x="6858000" y="0"/>
                </a:cubicBezTo>
              </a:path>
            </a:pathLst>
          </a:custGeom>
          <a:noFill/>
          <a:ln w="254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392746933">
                  <a:custGeom>
                    <a:avLst/>
                    <a:gdLst>
                      <a:gd name="connsiteX0" fmla="*/ 0 w 3423920"/>
                      <a:gd name="connsiteY0" fmla="*/ 127000 h 304800"/>
                      <a:gd name="connsiteX1" fmla="*/ 25400 w 3423920"/>
                      <a:gd name="connsiteY1" fmla="*/ 116840 h 304800"/>
                      <a:gd name="connsiteX2" fmla="*/ 71120 w 3423920"/>
                      <a:gd name="connsiteY2" fmla="*/ 142240 h 304800"/>
                      <a:gd name="connsiteX3" fmla="*/ 111760 w 3423920"/>
                      <a:gd name="connsiteY3" fmla="*/ 162560 h 304800"/>
                      <a:gd name="connsiteX4" fmla="*/ 213360 w 3423920"/>
                      <a:gd name="connsiteY4" fmla="*/ 193040 h 304800"/>
                      <a:gd name="connsiteX5" fmla="*/ 411480 w 3423920"/>
                      <a:gd name="connsiteY5" fmla="*/ 248920 h 304800"/>
                      <a:gd name="connsiteX6" fmla="*/ 701040 w 3423920"/>
                      <a:gd name="connsiteY6" fmla="*/ 228600 h 304800"/>
                      <a:gd name="connsiteX7" fmla="*/ 929640 w 3423920"/>
                      <a:gd name="connsiteY7" fmla="*/ 177800 h 304800"/>
                      <a:gd name="connsiteX8" fmla="*/ 1209040 w 3423920"/>
                      <a:gd name="connsiteY8" fmla="*/ 121920 h 304800"/>
                      <a:gd name="connsiteX9" fmla="*/ 1315720 w 3423920"/>
                      <a:gd name="connsiteY9" fmla="*/ 111760 h 304800"/>
                      <a:gd name="connsiteX10" fmla="*/ 1595120 w 3423920"/>
                      <a:gd name="connsiteY10" fmla="*/ 132080 h 304800"/>
                      <a:gd name="connsiteX11" fmla="*/ 1717040 w 3423920"/>
                      <a:gd name="connsiteY11" fmla="*/ 187960 h 304800"/>
                      <a:gd name="connsiteX12" fmla="*/ 1818640 w 3423920"/>
                      <a:gd name="connsiteY12" fmla="*/ 208280 h 304800"/>
                      <a:gd name="connsiteX13" fmla="*/ 2087880 w 3423920"/>
                      <a:gd name="connsiteY13" fmla="*/ 289560 h 304800"/>
                      <a:gd name="connsiteX14" fmla="*/ 2296160 w 3423920"/>
                      <a:gd name="connsiteY14" fmla="*/ 304800 h 304800"/>
                      <a:gd name="connsiteX15" fmla="*/ 2804160 w 3423920"/>
                      <a:gd name="connsiteY15" fmla="*/ 289560 h 304800"/>
                      <a:gd name="connsiteX16" fmla="*/ 3246120 w 3423920"/>
                      <a:gd name="connsiteY16" fmla="*/ 111760 h 304800"/>
                      <a:gd name="connsiteX17" fmla="*/ 3362960 w 3423920"/>
                      <a:gd name="connsiteY17" fmla="*/ 40640 h 304800"/>
                      <a:gd name="connsiteX18" fmla="*/ 3423920 w 3423920"/>
                      <a:gd name="connsiteY18" fmla="*/ 0 h 304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423920" h="304800">
                        <a:moveTo>
                          <a:pt x="0" y="127000"/>
                        </a:moveTo>
                        <a:cubicBezTo>
                          <a:pt x="8467" y="123613"/>
                          <a:pt x="16484" y="114929"/>
                          <a:pt x="25400" y="116840"/>
                        </a:cubicBezTo>
                        <a:cubicBezTo>
                          <a:pt x="42447" y="120493"/>
                          <a:pt x="55712" y="134083"/>
                          <a:pt x="71120" y="142240"/>
                        </a:cubicBezTo>
                        <a:cubicBezTo>
                          <a:pt x="84506" y="149326"/>
                          <a:pt x="97497" y="157466"/>
                          <a:pt x="111760" y="162560"/>
                        </a:cubicBezTo>
                        <a:cubicBezTo>
                          <a:pt x="145058" y="174452"/>
                          <a:pt x="179598" y="182536"/>
                          <a:pt x="213360" y="193040"/>
                        </a:cubicBezTo>
                        <a:cubicBezTo>
                          <a:pt x="377230" y="244022"/>
                          <a:pt x="289383" y="222756"/>
                          <a:pt x="411480" y="248920"/>
                        </a:cubicBezTo>
                        <a:cubicBezTo>
                          <a:pt x="508000" y="242147"/>
                          <a:pt x="605181" y="241757"/>
                          <a:pt x="701040" y="228600"/>
                        </a:cubicBezTo>
                        <a:cubicBezTo>
                          <a:pt x="778374" y="217986"/>
                          <a:pt x="853410" y="194597"/>
                          <a:pt x="929640" y="177800"/>
                        </a:cubicBezTo>
                        <a:cubicBezTo>
                          <a:pt x="999627" y="162379"/>
                          <a:pt x="1182064" y="124489"/>
                          <a:pt x="1209040" y="121920"/>
                        </a:cubicBezTo>
                        <a:lnTo>
                          <a:pt x="1315720" y="111760"/>
                        </a:lnTo>
                        <a:cubicBezTo>
                          <a:pt x="1408853" y="118533"/>
                          <a:pt x="1502419" y="120844"/>
                          <a:pt x="1595120" y="132080"/>
                        </a:cubicBezTo>
                        <a:cubicBezTo>
                          <a:pt x="1647785" y="138464"/>
                          <a:pt x="1667244" y="171361"/>
                          <a:pt x="1717040" y="187960"/>
                        </a:cubicBezTo>
                        <a:cubicBezTo>
                          <a:pt x="1749805" y="198882"/>
                          <a:pt x="1785432" y="198792"/>
                          <a:pt x="1818640" y="208280"/>
                        </a:cubicBezTo>
                        <a:cubicBezTo>
                          <a:pt x="1979324" y="254190"/>
                          <a:pt x="1936727" y="261439"/>
                          <a:pt x="2087880" y="289560"/>
                        </a:cubicBezTo>
                        <a:cubicBezTo>
                          <a:pt x="2144717" y="300134"/>
                          <a:pt x="2240576" y="302273"/>
                          <a:pt x="2296160" y="304800"/>
                        </a:cubicBezTo>
                        <a:cubicBezTo>
                          <a:pt x="2465493" y="299720"/>
                          <a:pt x="2635542" y="305918"/>
                          <a:pt x="2804160" y="289560"/>
                        </a:cubicBezTo>
                        <a:cubicBezTo>
                          <a:pt x="2916489" y="278662"/>
                          <a:pt x="3179869" y="152086"/>
                          <a:pt x="3246120" y="111760"/>
                        </a:cubicBezTo>
                        <a:cubicBezTo>
                          <a:pt x="3285067" y="88053"/>
                          <a:pt x="3323661" y="63757"/>
                          <a:pt x="3362960" y="40640"/>
                        </a:cubicBezTo>
                        <a:cubicBezTo>
                          <a:pt x="3423958" y="4759"/>
                          <a:pt x="3409031" y="29778"/>
                          <a:pt x="3423920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2BFCC3A-58E7-A926-33B8-6B69B6ABE154}"/>
              </a:ext>
            </a:extLst>
          </p:cNvPr>
          <p:cNvSpPr txBox="1"/>
          <p:nvPr/>
        </p:nvSpPr>
        <p:spPr>
          <a:xfrm>
            <a:off x="828457" y="279853"/>
            <a:ext cx="2289881" cy="707886"/>
          </a:xfrm>
          <a:custGeom>
            <a:avLst/>
            <a:gdLst>
              <a:gd name="connsiteX0" fmla="*/ 0 w 2289881"/>
              <a:gd name="connsiteY0" fmla="*/ 0 h 707886"/>
              <a:gd name="connsiteX1" fmla="*/ 549571 w 2289881"/>
              <a:gd name="connsiteY1" fmla="*/ 0 h 707886"/>
              <a:gd name="connsiteX2" fmla="*/ 1053345 w 2289881"/>
              <a:gd name="connsiteY2" fmla="*/ 0 h 707886"/>
              <a:gd name="connsiteX3" fmla="*/ 1671613 w 2289881"/>
              <a:gd name="connsiteY3" fmla="*/ 0 h 707886"/>
              <a:gd name="connsiteX4" fmla="*/ 2289881 w 2289881"/>
              <a:gd name="connsiteY4" fmla="*/ 0 h 707886"/>
              <a:gd name="connsiteX5" fmla="*/ 2289881 w 2289881"/>
              <a:gd name="connsiteY5" fmla="*/ 346864 h 707886"/>
              <a:gd name="connsiteX6" fmla="*/ 2289881 w 2289881"/>
              <a:gd name="connsiteY6" fmla="*/ 707886 h 707886"/>
              <a:gd name="connsiteX7" fmla="*/ 1717411 w 2289881"/>
              <a:gd name="connsiteY7" fmla="*/ 707886 h 707886"/>
              <a:gd name="connsiteX8" fmla="*/ 1099143 w 2289881"/>
              <a:gd name="connsiteY8" fmla="*/ 707886 h 707886"/>
              <a:gd name="connsiteX9" fmla="*/ 595369 w 2289881"/>
              <a:gd name="connsiteY9" fmla="*/ 707886 h 707886"/>
              <a:gd name="connsiteX10" fmla="*/ 0 w 2289881"/>
              <a:gd name="connsiteY10" fmla="*/ 707886 h 707886"/>
              <a:gd name="connsiteX11" fmla="*/ 0 w 2289881"/>
              <a:gd name="connsiteY11" fmla="*/ 353943 h 707886"/>
              <a:gd name="connsiteX12" fmla="*/ 0 w 2289881"/>
              <a:gd name="connsiteY12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89881" h="707886" extrusionOk="0">
                <a:moveTo>
                  <a:pt x="0" y="0"/>
                </a:moveTo>
                <a:cubicBezTo>
                  <a:pt x="269865" y="-26374"/>
                  <a:pt x="399173" y="47255"/>
                  <a:pt x="549571" y="0"/>
                </a:cubicBezTo>
                <a:cubicBezTo>
                  <a:pt x="699969" y="-47255"/>
                  <a:pt x="814958" y="34655"/>
                  <a:pt x="1053345" y="0"/>
                </a:cubicBezTo>
                <a:cubicBezTo>
                  <a:pt x="1291732" y="-34655"/>
                  <a:pt x="1485366" y="1372"/>
                  <a:pt x="1671613" y="0"/>
                </a:cubicBezTo>
                <a:cubicBezTo>
                  <a:pt x="1857860" y="-1372"/>
                  <a:pt x="2037712" y="6142"/>
                  <a:pt x="2289881" y="0"/>
                </a:cubicBezTo>
                <a:cubicBezTo>
                  <a:pt x="2294217" y="96030"/>
                  <a:pt x="2280548" y="207511"/>
                  <a:pt x="2289881" y="346864"/>
                </a:cubicBezTo>
                <a:cubicBezTo>
                  <a:pt x="2299214" y="486217"/>
                  <a:pt x="2251923" y="609750"/>
                  <a:pt x="2289881" y="707886"/>
                </a:cubicBezTo>
                <a:cubicBezTo>
                  <a:pt x="2143366" y="745781"/>
                  <a:pt x="1993429" y="693488"/>
                  <a:pt x="1717411" y="707886"/>
                </a:cubicBezTo>
                <a:cubicBezTo>
                  <a:pt x="1441393" y="722284"/>
                  <a:pt x="1256517" y="685511"/>
                  <a:pt x="1099143" y="707886"/>
                </a:cubicBezTo>
                <a:cubicBezTo>
                  <a:pt x="941769" y="730261"/>
                  <a:pt x="845786" y="696950"/>
                  <a:pt x="595369" y="707886"/>
                </a:cubicBezTo>
                <a:cubicBezTo>
                  <a:pt x="344952" y="718822"/>
                  <a:pt x="162371" y="669237"/>
                  <a:pt x="0" y="707886"/>
                </a:cubicBezTo>
                <a:cubicBezTo>
                  <a:pt x="-5718" y="580285"/>
                  <a:pt x="18102" y="462545"/>
                  <a:pt x="0" y="353943"/>
                </a:cubicBezTo>
                <a:cubicBezTo>
                  <a:pt x="-18102" y="245341"/>
                  <a:pt x="32002" y="163086"/>
                  <a:pt x="0" y="0"/>
                </a:cubicBezTo>
                <a:close/>
              </a:path>
            </a:pathLst>
          </a:custGeom>
          <a:noFill/>
          <a:ln w="444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工作分配</a:t>
            </a:r>
          </a:p>
        </p:txBody>
      </p:sp>
      <p:graphicFrame>
        <p:nvGraphicFramePr>
          <p:cNvPr id="28" name="表格 3">
            <a:extLst>
              <a:ext uri="{FF2B5EF4-FFF2-40B4-BE49-F238E27FC236}">
                <a16:creationId xmlns:a16="http://schemas.microsoft.com/office/drawing/2014/main" id="{3A2F3A07-A85D-7E60-2397-FC523CFEAC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096573"/>
              </p:ext>
            </p:extLst>
          </p:nvPr>
        </p:nvGraphicFramePr>
        <p:xfrm>
          <a:off x="2381854" y="1499726"/>
          <a:ext cx="7825760" cy="449171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5152">
                  <a:extLst>
                    <a:ext uri="{9D8B030D-6E8A-4147-A177-3AD203B41FA5}">
                      <a16:colId xmlns:a16="http://schemas.microsoft.com/office/drawing/2014/main" val="1450786807"/>
                    </a:ext>
                  </a:extLst>
                </a:gridCol>
                <a:gridCol w="1565152">
                  <a:extLst>
                    <a:ext uri="{9D8B030D-6E8A-4147-A177-3AD203B41FA5}">
                      <a16:colId xmlns:a16="http://schemas.microsoft.com/office/drawing/2014/main" val="1417033990"/>
                    </a:ext>
                  </a:extLst>
                </a:gridCol>
                <a:gridCol w="1565152">
                  <a:extLst>
                    <a:ext uri="{9D8B030D-6E8A-4147-A177-3AD203B41FA5}">
                      <a16:colId xmlns:a16="http://schemas.microsoft.com/office/drawing/2014/main" val="2256582173"/>
                    </a:ext>
                  </a:extLst>
                </a:gridCol>
                <a:gridCol w="1565152">
                  <a:extLst>
                    <a:ext uri="{9D8B030D-6E8A-4147-A177-3AD203B41FA5}">
                      <a16:colId xmlns:a16="http://schemas.microsoft.com/office/drawing/2014/main" val="345826522"/>
                    </a:ext>
                  </a:extLst>
                </a:gridCol>
                <a:gridCol w="1565152">
                  <a:extLst>
                    <a:ext uri="{9D8B030D-6E8A-4147-A177-3AD203B41FA5}">
                      <a16:colId xmlns:a16="http://schemas.microsoft.com/office/drawing/2014/main" val="2439823951"/>
                    </a:ext>
                  </a:extLst>
                </a:gridCol>
              </a:tblGrid>
              <a:tr h="641673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黃心如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林嘉柔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蘇庭誼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王子晉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4672795"/>
                  </a:ext>
                </a:extLst>
              </a:tr>
              <a:tr h="64167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程式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571678"/>
                  </a:ext>
                </a:extLst>
              </a:tr>
              <a:tr h="64167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美術</a:t>
                      </a:r>
                      <a:endParaRPr lang="en-US" altLang="zh-TW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738541"/>
                  </a:ext>
                </a:extLst>
              </a:tr>
              <a:tr h="6416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3D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建模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226399"/>
                  </a:ext>
                </a:extLst>
              </a:tr>
              <a:tr h="64167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文書企劃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427991"/>
                  </a:ext>
                </a:extLst>
              </a:tr>
              <a:tr h="64167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故事發想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852875"/>
                  </a:ext>
                </a:extLst>
              </a:tr>
              <a:tr h="64167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音效處理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453350"/>
                  </a:ext>
                </a:extLst>
              </a:tr>
            </a:tbl>
          </a:graphicData>
        </a:graphic>
      </p:graphicFrame>
      <p:pic>
        <p:nvPicPr>
          <p:cNvPr id="29" name="圖形 28" descr="徽章 (記號1) 以實心填滿">
            <a:extLst>
              <a:ext uri="{FF2B5EF4-FFF2-40B4-BE49-F238E27FC236}">
                <a16:creationId xmlns:a16="http://schemas.microsoft.com/office/drawing/2014/main" id="{97B90CC6-FBBF-F090-7D41-5E7C958A5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9214" y="2231975"/>
            <a:ext cx="454843" cy="454843"/>
          </a:xfrm>
          <a:prstGeom prst="rect">
            <a:avLst/>
          </a:prstGeom>
        </p:spPr>
      </p:pic>
      <p:pic>
        <p:nvPicPr>
          <p:cNvPr id="30" name="圖形 29" descr="徽章 (記號1) 以實心填滿">
            <a:extLst>
              <a:ext uri="{FF2B5EF4-FFF2-40B4-BE49-F238E27FC236}">
                <a16:creationId xmlns:a16="http://schemas.microsoft.com/office/drawing/2014/main" id="{81A750AA-A321-82FF-B950-B069203B0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4318" y="4205120"/>
            <a:ext cx="454843" cy="454843"/>
          </a:xfrm>
          <a:prstGeom prst="rect">
            <a:avLst/>
          </a:prstGeom>
        </p:spPr>
      </p:pic>
      <p:pic>
        <p:nvPicPr>
          <p:cNvPr id="31" name="圖形 30" descr="徽章 (記號1) 以實心填滿">
            <a:extLst>
              <a:ext uri="{FF2B5EF4-FFF2-40B4-BE49-F238E27FC236}">
                <a16:creationId xmlns:a16="http://schemas.microsoft.com/office/drawing/2014/main" id="{4BE7A508-8952-6032-63E2-097D32EDA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9212" y="4847315"/>
            <a:ext cx="454843" cy="454843"/>
          </a:xfrm>
          <a:prstGeom prst="rect">
            <a:avLst/>
          </a:prstGeom>
        </p:spPr>
      </p:pic>
      <p:pic>
        <p:nvPicPr>
          <p:cNvPr id="32" name="圖形 31" descr="徽章 (記號1) 以實心填滿">
            <a:extLst>
              <a:ext uri="{FF2B5EF4-FFF2-40B4-BE49-F238E27FC236}">
                <a16:creationId xmlns:a16="http://schemas.microsoft.com/office/drawing/2014/main" id="{83D0EFF7-9927-4AF2-EC54-1ED8F3E06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9212" y="5465338"/>
            <a:ext cx="454843" cy="454843"/>
          </a:xfrm>
          <a:prstGeom prst="rect">
            <a:avLst/>
          </a:prstGeom>
        </p:spPr>
      </p:pic>
      <p:pic>
        <p:nvPicPr>
          <p:cNvPr id="34" name="圖形 33" descr="徽章 (記號1) 以實心填滿">
            <a:extLst>
              <a:ext uri="{FF2B5EF4-FFF2-40B4-BE49-F238E27FC236}">
                <a16:creationId xmlns:a16="http://schemas.microsoft.com/office/drawing/2014/main" id="{BBC6990B-E0EA-9703-3D89-F13B81EDA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9713" y="3498799"/>
            <a:ext cx="454843" cy="454843"/>
          </a:xfrm>
          <a:prstGeom prst="rect">
            <a:avLst/>
          </a:prstGeom>
        </p:spPr>
      </p:pic>
      <p:pic>
        <p:nvPicPr>
          <p:cNvPr id="35" name="圖形 34" descr="徽章 (記號1) 以實心填滿">
            <a:extLst>
              <a:ext uri="{FF2B5EF4-FFF2-40B4-BE49-F238E27FC236}">
                <a16:creationId xmlns:a16="http://schemas.microsoft.com/office/drawing/2014/main" id="{A7168CB6-FA84-589E-583F-54E60DD7B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9713" y="2865387"/>
            <a:ext cx="454843" cy="454843"/>
          </a:xfrm>
          <a:prstGeom prst="rect">
            <a:avLst/>
          </a:prstGeom>
        </p:spPr>
      </p:pic>
      <p:pic>
        <p:nvPicPr>
          <p:cNvPr id="36" name="圖形 35" descr="徽章 (記號1) 以實心填滿">
            <a:extLst>
              <a:ext uri="{FF2B5EF4-FFF2-40B4-BE49-F238E27FC236}">
                <a16:creationId xmlns:a16="http://schemas.microsoft.com/office/drawing/2014/main" id="{2B706C75-2D32-E299-D89B-091C408EF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9713" y="4154411"/>
            <a:ext cx="454843" cy="454843"/>
          </a:xfrm>
          <a:prstGeom prst="rect">
            <a:avLst/>
          </a:prstGeom>
        </p:spPr>
      </p:pic>
      <p:pic>
        <p:nvPicPr>
          <p:cNvPr id="37" name="圖形 36" descr="徽章 (記號1) 以實心填滿">
            <a:extLst>
              <a:ext uri="{FF2B5EF4-FFF2-40B4-BE49-F238E27FC236}">
                <a16:creationId xmlns:a16="http://schemas.microsoft.com/office/drawing/2014/main" id="{116D0C64-7ABF-01C5-FF5E-0B10D9E7A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9713" y="4810023"/>
            <a:ext cx="454843" cy="454843"/>
          </a:xfrm>
          <a:prstGeom prst="rect">
            <a:avLst/>
          </a:prstGeom>
        </p:spPr>
      </p:pic>
      <p:pic>
        <p:nvPicPr>
          <p:cNvPr id="38" name="圖形 37" descr="徽章 (記號1) 以實心填滿">
            <a:extLst>
              <a:ext uri="{FF2B5EF4-FFF2-40B4-BE49-F238E27FC236}">
                <a16:creationId xmlns:a16="http://schemas.microsoft.com/office/drawing/2014/main" id="{E09046EF-FDBF-C4CC-6B0B-CAC5958A6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7312" y="5465337"/>
            <a:ext cx="454843" cy="454843"/>
          </a:xfrm>
          <a:prstGeom prst="rect">
            <a:avLst/>
          </a:prstGeom>
        </p:spPr>
      </p:pic>
      <p:pic>
        <p:nvPicPr>
          <p:cNvPr id="40" name="圖形 39" descr="徽章 (記號1) 以實心填滿">
            <a:extLst>
              <a:ext uri="{FF2B5EF4-FFF2-40B4-BE49-F238E27FC236}">
                <a16:creationId xmlns:a16="http://schemas.microsoft.com/office/drawing/2014/main" id="{AFBB08E3-FABD-FFA3-942D-3B5B510EF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30214" y="3501790"/>
            <a:ext cx="454843" cy="454843"/>
          </a:xfrm>
          <a:prstGeom prst="rect">
            <a:avLst/>
          </a:prstGeom>
        </p:spPr>
      </p:pic>
      <p:pic>
        <p:nvPicPr>
          <p:cNvPr id="41" name="圖形 40" descr="徽章 (記號1) 以實心填滿">
            <a:extLst>
              <a:ext uri="{FF2B5EF4-FFF2-40B4-BE49-F238E27FC236}">
                <a16:creationId xmlns:a16="http://schemas.microsoft.com/office/drawing/2014/main" id="{7679F01A-FBE3-1B57-D6CA-CA52878C5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30214" y="2868378"/>
            <a:ext cx="454843" cy="454843"/>
          </a:xfrm>
          <a:prstGeom prst="rect">
            <a:avLst/>
          </a:prstGeom>
        </p:spPr>
      </p:pic>
      <p:pic>
        <p:nvPicPr>
          <p:cNvPr id="42" name="圖形 41" descr="徽章 (記號1) 以實心填滿">
            <a:extLst>
              <a:ext uri="{FF2B5EF4-FFF2-40B4-BE49-F238E27FC236}">
                <a16:creationId xmlns:a16="http://schemas.microsoft.com/office/drawing/2014/main" id="{C6D209C0-3ED6-389E-79FA-35E48DC93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30214" y="4157402"/>
            <a:ext cx="454843" cy="454843"/>
          </a:xfrm>
          <a:prstGeom prst="rect">
            <a:avLst/>
          </a:prstGeom>
        </p:spPr>
      </p:pic>
      <p:pic>
        <p:nvPicPr>
          <p:cNvPr id="43" name="圖形 42" descr="徽章 (記號1) 以實心填滿">
            <a:extLst>
              <a:ext uri="{FF2B5EF4-FFF2-40B4-BE49-F238E27FC236}">
                <a16:creationId xmlns:a16="http://schemas.microsoft.com/office/drawing/2014/main" id="{55CA0486-DEF5-5FA3-57FD-21211297E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30214" y="4813014"/>
            <a:ext cx="454843" cy="454843"/>
          </a:xfrm>
          <a:prstGeom prst="rect">
            <a:avLst/>
          </a:prstGeom>
        </p:spPr>
      </p:pic>
      <p:pic>
        <p:nvPicPr>
          <p:cNvPr id="44" name="圖形 43" descr="徽章 (記號1) 以實心填滿">
            <a:extLst>
              <a:ext uri="{FF2B5EF4-FFF2-40B4-BE49-F238E27FC236}">
                <a16:creationId xmlns:a16="http://schemas.microsoft.com/office/drawing/2014/main" id="{9FDDC4D7-953E-5B3D-F5F7-F0C1F0951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7813" y="5468328"/>
            <a:ext cx="454843" cy="454843"/>
          </a:xfrm>
          <a:prstGeom prst="rect">
            <a:avLst/>
          </a:prstGeom>
        </p:spPr>
      </p:pic>
      <p:pic>
        <p:nvPicPr>
          <p:cNvPr id="46" name="圖形 45" descr="徽章 (記號1) 以實心填滿">
            <a:extLst>
              <a:ext uri="{FF2B5EF4-FFF2-40B4-BE49-F238E27FC236}">
                <a16:creationId xmlns:a16="http://schemas.microsoft.com/office/drawing/2014/main" id="{CF68728F-00C8-AD82-D58D-B27EF1F3C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0715" y="2231975"/>
            <a:ext cx="454843" cy="454843"/>
          </a:xfrm>
          <a:prstGeom prst="rect">
            <a:avLst/>
          </a:prstGeom>
        </p:spPr>
      </p:pic>
      <p:pic>
        <p:nvPicPr>
          <p:cNvPr id="48" name="圖形 47" descr="徽章 (記號1) 以實心填滿">
            <a:extLst>
              <a:ext uri="{FF2B5EF4-FFF2-40B4-BE49-F238E27FC236}">
                <a16:creationId xmlns:a16="http://schemas.microsoft.com/office/drawing/2014/main" id="{2A95991F-B5D1-122B-3AFE-27D6999FB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0713" y="4847315"/>
            <a:ext cx="454843" cy="454843"/>
          </a:xfrm>
          <a:prstGeom prst="rect">
            <a:avLst/>
          </a:prstGeom>
        </p:spPr>
      </p:pic>
      <p:pic>
        <p:nvPicPr>
          <p:cNvPr id="49" name="圖形 48" descr="徽章 (記號1) 以實心填滿">
            <a:extLst>
              <a:ext uri="{FF2B5EF4-FFF2-40B4-BE49-F238E27FC236}">
                <a16:creationId xmlns:a16="http://schemas.microsoft.com/office/drawing/2014/main" id="{511F8CB4-C2B6-2857-9B24-69DC6A3AE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0713" y="5465338"/>
            <a:ext cx="454843" cy="45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16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直角三角形 54">
            <a:extLst>
              <a:ext uri="{FF2B5EF4-FFF2-40B4-BE49-F238E27FC236}">
                <a16:creationId xmlns:a16="http://schemas.microsoft.com/office/drawing/2014/main" id="{825F0BC6-2BD5-FA03-487A-F4E55D3310E9}"/>
              </a:ext>
            </a:extLst>
          </p:cNvPr>
          <p:cNvSpPr/>
          <p:nvPr/>
        </p:nvSpPr>
        <p:spPr>
          <a:xfrm rot="10800000">
            <a:off x="7113075" y="-4"/>
            <a:ext cx="5124916" cy="6951406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6575C64B-3E16-2B6C-A42C-774108FCEBB8}"/>
              </a:ext>
            </a:extLst>
          </p:cNvPr>
          <p:cNvSpPr/>
          <p:nvPr/>
        </p:nvSpPr>
        <p:spPr>
          <a:xfrm rot="16200000">
            <a:off x="-2888550" y="3406139"/>
            <a:ext cx="6858001" cy="45719"/>
          </a:xfrm>
          <a:custGeom>
            <a:avLst/>
            <a:gdLst>
              <a:gd name="connsiteX0" fmla="*/ 0 w 6858001"/>
              <a:gd name="connsiteY0" fmla="*/ 19049 h 45719"/>
              <a:gd name="connsiteX1" fmla="*/ 50875 w 6858001"/>
              <a:gd name="connsiteY1" fmla="*/ 17525 h 45719"/>
              <a:gd name="connsiteX2" fmla="*/ 142451 w 6858001"/>
              <a:gd name="connsiteY2" fmla="*/ 21335 h 45719"/>
              <a:gd name="connsiteX3" fmla="*/ 223851 w 6858001"/>
              <a:gd name="connsiteY3" fmla="*/ 24383 h 45719"/>
              <a:gd name="connsiteX4" fmla="*/ 427353 w 6858001"/>
              <a:gd name="connsiteY4" fmla="*/ 28955 h 45719"/>
              <a:gd name="connsiteX5" fmla="*/ 824181 w 6858001"/>
              <a:gd name="connsiteY5" fmla="*/ 37337 h 45719"/>
              <a:gd name="connsiteX6" fmla="*/ 1404160 w 6858001"/>
              <a:gd name="connsiteY6" fmla="*/ 34289 h 45719"/>
              <a:gd name="connsiteX7" fmla="*/ 1862038 w 6858001"/>
              <a:gd name="connsiteY7" fmla="*/ 26669 h 45719"/>
              <a:gd name="connsiteX8" fmla="*/ 2421668 w 6858001"/>
              <a:gd name="connsiteY8" fmla="*/ 18287 h 45719"/>
              <a:gd name="connsiteX9" fmla="*/ 2635344 w 6858001"/>
              <a:gd name="connsiteY9" fmla="*/ 16763 h 45719"/>
              <a:gd name="connsiteX10" fmla="*/ 3194973 w 6858001"/>
              <a:gd name="connsiteY10" fmla="*/ 19811 h 45719"/>
              <a:gd name="connsiteX11" fmla="*/ 3439175 w 6858001"/>
              <a:gd name="connsiteY11" fmla="*/ 28193 h 45719"/>
              <a:gd name="connsiteX12" fmla="*/ 3642677 w 6858001"/>
              <a:gd name="connsiteY12" fmla="*/ 31241 h 45719"/>
              <a:gd name="connsiteX13" fmla="*/ 4181956 w 6858001"/>
              <a:gd name="connsiteY13" fmla="*/ 43433 h 45719"/>
              <a:gd name="connsiteX14" fmla="*/ 4599134 w 6858001"/>
              <a:gd name="connsiteY14" fmla="*/ 45719 h 45719"/>
              <a:gd name="connsiteX15" fmla="*/ 5616641 w 6858001"/>
              <a:gd name="connsiteY15" fmla="*/ 43433 h 45719"/>
              <a:gd name="connsiteX16" fmla="*/ 6501873 w 6858001"/>
              <a:gd name="connsiteY16" fmla="*/ 16763 h 45719"/>
              <a:gd name="connsiteX17" fmla="*/ 6735900 w 6858001"/>
              <a:gd name="connsiteY17" fmla="*/ 6095 h 45719"/>
              <a:gd name="connsiteX18" fmla="*/ 6858000 w 6858001"/>
              <a:gd name="connsiteY18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858001" h="45719" extrusionOk="0">
                <a:moveTo>
                  <a:pt x="0" y="19049"/>
                </a:moveTo>
                <a:cubicBezTo>
                  <a:pt x="15120" y="17321"/>
                  <a:pt x="34244" y="15816"/>
                  <a:pt x="50875" y="17525"/>
                </a:cubicBezTo>
                <a:cubicBezTo>
                  <a:pt x="88835" y="19875"/>
                  <a:pt x="109285" y="19126"/>
                  <a:pt x="142451" y="21335"/>
                </a:cubicBezTo>
                <a:cubicBezTo>
                  <a:pt x="169326" y="23651"/>
                  <a:pt x="194273" y="25703"/>
                  <a:pt x="223851" y="24383"/>
                </a:cubicBezTo>
                <a:cubicBezTo>
                  <a:pt x="297515" y="23929"/>
                  <a:pt x="359439" y="29610"/>
                  <a:pt x="427353" y="28955"/>
                </a:cubicBezTo>
                <a:cubicBezTo>
                  <a:pt x="736527" y="23655"/>
                  <a:pt x="570733" y="53402"/>
                  <a:pt x="824181" y="37337"/>
                </a:cubicBezTo>
                <a:cubicBezTo>
                  <a:pt x="988794" y="50092"/>
                  <a:pt x="1204126" y="44930"/>
                  <a:pt x="1404160" y="34289"/>
                </a:cubicBezTo>
                <a:cubicBezTo>
                  <a:pt x="1540800" y="44883"/>
                  <a:pt x="1713633" y="25211"/>
                  <a:pt x="1862038" y="26669"/>
                </a:cubicBezTo>
                <a:cubicBezTo>
                  <a:pt x="2001147" y="24039"/>
                  <a:pt x="2372149" y="17132"/>
                  <a:pt x="2421668" y="18287"/>
                </a:cubicBezTo>
                <a:cubicBezTo>
                  <a:pt x="2453094" y="8252"/>
                  <a:pt x="2570166" y="-1775"/>
                  <a:pt x="2635344" y="16763"/>
                </a:cubicBezTo>
                <a:cubicBezTo>
                  <a:pt x="2838153" y="27420"/>
                  <a:pt x="3020197" y="14295"/>
                  <a:pt x="3194973" y="19811"/>
                </a:cubicBezTo>
                <a:cubicBezTo>
                  <a:pt x="3299996" y="21917"/>
                  <a:pt x="3339702" y="26153"/>
                  <a:pt x="3439175" y="28193"/>
                </a:cubicBezTo>
                <a:cubicBezTo>
                  <a:pt x="3497502" y="32245"/>
                  <a:pt x="3567682" y="29583"/>
                  <a:pt x="3642677" y="31241"/>
                </a:cubicBezTo>
                <a:cubicBezTo>
                  <a:pt x="3957299" y="43334"/>
                  <a:pt x="3884911" y="47389"/>
                  <a:pt x="4181956" y="43433"/>
                </a:cubicBezTo>
                <a:cubicBezTo>
                  <a:pt x="4284148" y="47661"/>
                  <a:pt x="4484830" y="41566"/>
                  <a:pt x="4599134" y="45719"/>
                </a:cubicBezTo>
                <a:cubicBezTo>
                  <a:pt x="4934803" y="39555"/>
                  <a:pt x="5307288" y="42455"/>
                  <a:pt x="5616641" y="43433"/>
                </a:cubicBezTo>
                <a:cubicBezTo>
                  <a:pt x="5839188" y="46255"/>
                  <a:pt x="6367652" y="21574"/>
                  <a:pt x="6501873" y="16763"/>
                </a:cubicBezTo>
                <a:cubicBezTo>
                  <a:pt x="6570544" y="7349"/>
                  <a:pt x="6653576" y="389"/>
                  <a:pt x="6735900" y="6095"/>
                </a:cubicBezTo>
                <a:cubicBezTo>
                  <a:pt x="6858359" y="-2929"/>
                  <a:pt x="6828574" y="7061"/>
                  <a:pt x="6858000" y="0"/>
                </a:cubicBezTo>
              </a:path>
            </a:pathLst>
          </a:custGeom>
          <a:noFill/>
          <a:ln w="254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392746933">
                  <a:custGeom>
                    <a:avLst/>
                    <a:gdLst>
                      <a:gd name="connsiteX0" fmla="*/ 0 w 3423920"/>
                      <a:gd name="connsiteY0" fmla="*/ 127000 h 304800"/>
                      <a:gd name="connsiteX1" fmla="*/ 25400 w 3423920"/>
                      <a:gd name="connsiteY1" fmla="*/ 116840 h 304800"/>
                      <a:gd name="connsiteX2" fmla="*/ 71120 w 3423920"/>
                      <a:gd name="connsiteY2" fmla="*/ 142240 h 304800"/>
                      <a:gd name="connsiteX3" fmla="*/ 111760 w 3423920"/>
                      <a:gd name="connsiteY3" fmla="*/ 162560 h 304800"/>
                      <a:gd name="connsiteX4" fmla="*/ 213360 w 3423920"/>
                      <a:gd name="connsiteY4" fmla="*/ 193040 h 304800"/>
                      <a:gd name="connsiteX5" fmla="*/ 411480 w 3423920"/>
                      <a:gd name="connsiteY5" fmla="*/ 248920 h 304800"/>
                      <a:gd name="connsiteX6" fmla="*/ 701040 w 3423920"/>
                      <a:gd name="connsiteY6" fmla="*/ 228600 h 304800"/>
                      <a:gd name="connsiteX7" fmla="*/ 929640 w 3423920"/>
                      <a:gd name="connsiteY7" fmla="*/ 177800 h 304800"/>
                      <a:gd name="connsiteX8" fmla="*/ 1209040 w 3423920"/>
                      <a:gd name="connsiteY8" fmla="*/ 121920 h 304800"/>
                      <a:gd name="connsiteX9" fmla="*/ 1315720 w 3423920"/>
                      <a:gd name="connsiteY9" fmla="*/ 111760 h 304800"/>
                      <a:gd name="connsiteX10" fmla="*/ 1595120 w 3423920"/>
                      <a:gd name="connsiteY10" fmla="*/ 132080 h 304800"/>
                      <a:gd name="connsiteX11" fmla="*/ 1717040 w 3423920"/>
                      <a:gd name="connsiteY11" fmla="*/ 187960 h 304800"/>
                      <a:gd name="connsiteX12" fmla="*/ 1818640 w 3423920"/>
                      <a:gd name="connsiteY12" fmla="*/ 208280 h 304800"/>
                      <a:gd name="connsiteX13" fmla="*/ 2087880 w 3423920"/>
                      <a:gd name="connsiteY13" fmla="*/ 289560 h 304800"/>
                      <a:gd name="connsiteX14" fmla="*/ 2296160 w 3423920"/>
                      <a:gd name="connsiteY14" fmla="*/ 304800 h 304800"/>
                      <a:gd name="connsiteX15" fmla="*/ 2804160 w 3423920"/>
                      <a:gd name="connsiteY15" fmla="*/ 289560 h 304800"/>
                      <a:gd name="connsiteX16" fmla="*/ 3246120 w 3423920"/>
                      <a:gd name="connsiteY16" fmla="*/ 111760 h 304800"/>
                      <a:gd name="connsiteX17" fmla="*/ 3362960 w 3423920"/>
                      <a:gd name="connsiteY17" fmla="*/ 40640 h 304800"/>
                      <a:gd name="connsiteX18" fmla="*/ 3423920 w 3423920"/>
                      <a:gd name="connsiteY18" fmla="*/ 0 h 304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423920" h="304800">
                        <a:moveTo>
                          <a:pt x="0" y="127000"/>
                        </a:moveTo>
                        <a:cubicBezTo>
                          <a:pt x="8467" y="123613"/>
                          <a:pt x="16484" y="114929"/>
                          <a:pt x="25400" y="116840"/>
                        </a:cubicBezTo>
                        <a:cubicBezTo>
                          <a:pt x="42447" y="120493"/>
                          <a:pt x="55712" y="134083"/>
                          <a:pt x="71120" y="142240"/>
                        </a:cubicBezTo>
                        <a:cubicBezTo>
                          <a:pt x="84506" y="149326"/>
                          <a:pt x="97497" y="157466"/>
                          <a:pt x="111760" y="162560"/>
                        </a:cubicBezTo>
                        <a:cubicBezTo>
                          <a:pt x="145058" y="174452"/>
                          <a:pt x="179598" y="182536"/>
                          <a:pt x="213360" y="193040"/>
                        </a:cubicBezTo>
                        <a:cubicBezTo>
                          <a:pt x="377230" y="244022"/>
                          <a:pt x="289383" y="222756"/>
                          <a:pt x="411480" y="248920"/>
                        </a:cubicBezTo>
                        <a:cubicBezTo>
                          <a:pt x="508000" y="242147"/>
                          <a:pt x="605181" y="241757"/>
                          <a:pt x="701040" y="228600"/>
                        </a:cubicBezTo>
                        <a:cubicBezTo>
                          <a:pt x="778374" y="217986"/>
                          <a:pt x="853410" y="194597"/>
                          <a:pt x="929640" y="177800"/>
                        </a:cubicBezTo>
                        <a:cubicBezTo>
                          <a:pt x="999627" y="162379"/>
                          <a:pt x="1182064" y="124489"/>
                          <a:pt x="1209040" y="121920"/>
                        </a:cubicBezTo>
                        <a:lnTo>
                          <a:pt x="1315720" y="111760"/>
                        </a:lnTo>
                        <a:cubicBezTo>
                          <a:pt x="1408853" y="118533"/>
                          <a:pt x="1502419" y="120844"/>
                          <a:pt x="1595120" y="132080"/>
                        </a:cubicBezTo>
                        <a:cubicBezTo>
                          <a:pt x="1647785" y="138464"/>
                          <a:pt x="1667244" y="171361"/>
                          <a:pt x="1717040" y="187960"/>
                        </a:cubicBezTo>
                        <a:cubicBezTo>
                          <a:pt x="1749805" y="198882"/>
                          <a:pt x="1785432" y="198792"/>
                          <a:pt x="1818640" y="208280"/>
                        </a:cubicBezTo>
                        <a:cubicBezTo>
                          <a:pt x="1979324" y="254190"/>
                          <a:pt x="1936727" y="261439"/>
                          <a:pt x="2087880" y="289560"/>
                        </a:cubicBezTo>
                        <a:cubicBezTo>
                          <a:pt x="2144717" y="300134"/>
                          <a:pt x="2240576" y="302273"/>
                          <a:pt x="2296160" y="304800"/>
                        </a:cubicBezTo>
                        <a:cubicBezTo>
                          <a:pt x="2465493" y="299720"/>
                          <a:pt x="2635542" y="305918"/>
                          <a:pt x="2804160" y="289560"/>
                        </a:cubicBezTo>
                        <a:cubicBezTo>
                          <a:pt x="2916489" y="278662"/>
                          <a:pt x="3179869" y="152086"/>
                          <a:pt x="3246120" y="111760"/>
                        </a:cubicBezTo>
                        <a:cubicBezTo>
                          <a:pt x="3285067" y="88053"/>
                          <a:pt x="3323661" y="63757"/>
                          <a:pt x="3362960" y="40640"/>
                        </a:cubicBezTo>
                        <a:cubicBezTo>
                          <a:pt x="3423958" y="4759"/>
                          <a:pt x="3409031" y="29778"/>
                          <a:pt x="3423920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2BFCC3A-58E7-A926-33B8-6B69B6ABE154}"/>
              </a:ext>
            </a:extLst>
          </p:cNvPr>
          <p:cNvSpPr txBox="1"/>
          <p:nvPr/>
        </p:nvSpPr>
        <p:spPr>
          <a:xfrm>
            <a:off x="828457" y="279853"/>
            <a:ext cx="1809235" cy="707886"/>
          </a:xfrm>
          <a:custGeom>
            <a:avLst/>
            <a:gdLst>
              <a:gd name="connsiteX0" fmla="*/ 0 w 1809235"/>
              <a:gd name="connsiteY0" fmla="*/ 0 h 707886"/>
              <a:gd name="connsiteX1" fmla="*/ 434216 w 1809235"/>
              <a:gd name="connsiteY1" fmla="*/ 0 h 707886"/>
              <a:gd name="connsiteX2" fmla="*/ 832248 w 1809235"/>
              <a:gd name="connsiteY2" fmla="*/ 0 h 707886"/>
              <a:gd name="connsiteX3" fmla="*/ 1320742 w 1809235"/>
              <a:gd name="connsiteY3" fmla="*/ 0 h 707886"/>
              <a:gd name="connsiteX4" fmla="*/ 1809235 w 1809235"/>
              <a:gd name="connsiteY4" fmla="*/ 0 h 707886"/>
              <a:gd name="connsiteX5" fmla="*/ 1809235 w 1809235"/>
              <a:gd name="connsiteY5" fmla="*/ 346864 h 707886"/>
              <a:gd name="connsiteX6" fmla="*/ 1809235 w 1809235"/>
              <a:gd name="connsiteY6" fmla="*/ 707886 h 707886"/>
              <a:gd name="connsiteX7" fmla="*/ 1356926 w 1809235"/>
              <a:gd name="connsiteY7" fmla="*/ 707886 h 707886"/>
              <a:gd name="connsiteX8" fmla="*/ 868433 w 1809235"/>
              <a:gd name="connsiteY8" fmla="*/ 707886 h 707886"/>
              <a:gd name="connsiteX9" fmla="*/ 470401 w 1809235"/>
              <a:gd name="connsiteY9" fmla="*/ 707886 h 707886"/>
              <a:gd name="connsiteX10" fmla="*/ 0 w 1809235"/>
              <a:gd name="connsiteY10" fmla="*/ 707886 h 707886"/>
              <a:gd name="connsiteX11" fmla="*/ 0 w 1809235"/>
              <a:gd name="connsiteY11" fmla="*/ 353943 h 707886"/>
              <a:gd name="connsiteX12" fmla="*/ 0 w 1809235"/>
              <a:gd name="connsiteY12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09235" h="707886" extrusionOk="0">
                <a:moveTo>
                  <a:pt x="0" y="0"/>
                </a:moveTo>
                <a:cubicBezTo>
                  <a:pt x="149656" y="-1034"/>
                  <a:pt x="271087" y="40415"/>
                  <a:pt x="434216" y="0"/>
                </a:cubicBezTo>
                <a:cubicBezTo>
                  <a:pt x="597345" y="-40415"/>
                  <a:pt x="695642" y="17496"/>
                  <a:pt x="832248" y="0"/>
                </a:cubicBezTo>
                <a:cubicBezTo>
                  <a:pt x="968854" y="-17496"/>
                  <a:pt x="1085501" y="24820"/>
                  <a:pt x="1320742" y="0"/>
                </a:cubicBezTo>
                <a:cubicBezTo>
                  <a:pt x="1555983" y="-24820"/>
                  <a:pt x="1654965" y="21126"/>
                  <a:pt x="1809235" y="0"/>
                </a:cubicBezTo>
                <a:cubicBezTo>
                  <a:pt x="1813571" y="96030"/>
                  <a:pt x="1799902" y="207511"/>
                  <a:pt x="1809235" y="346864"/>
                </a:cubicBezTo>
                <a:cubicBezTo>
                  <a:pt x="1818568" y="486217"/>
                  <a:pt x="1771277" y="609750"/>
                  <a:pt x="1809235" y="707886"/>
                </a:cubicBezTo>
                <a:cubicBezTo>
                  <a:pt x="1676556" y="735712"/>
                  <a:pt x="1484923" y="675500"/>
                  <a:pt x="1356926" y="707886"/>
                </a:cubicBezTo>
                <a:cubicBezTo>
                  <a:pt x="1228929" y="740272"/>
                  <a:pt x="1106187" y="652314"/>
                  <a:pt x="868433" y="707886"/>
                </a:cubicBezTo>
                <a:cubicBezTo>
                  <a:pt x="630679" y="763458"/>
                  <a:pt x="654719" y="680146"/>
                  <a:pt x="470401" y="707886"/>
                </a:cubicBezTo>
                <a:cubicBezTo>
                  <a:pt x="286083" y="735626"/>
                  <a:pt x="222810" y="656947"/>
                  <a:pt x="0" y="707886"/>
                </a:cubicBezTo>
                <a:cubicBezTo>
                  <a:pt x="-5718" y="580285"/>
                  <a:pt x="18102" y="462545"/>
                  <a:pt x="0" y="353943"/>
                </a:cubicBezTo>
                <a:cubicBezTo>
                  <a:pt x="-18102" y="245341"/>
                  <a:pt x="32002" y="163086"/>
                  <a:pt x="0" y="0"/>
                </a:cubicBezTo>
                <a:close/>
              </a:path>
            </a:pathLst>
          </a:custGeom>
          <a:noFill/>
          <a:ln w="444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甘特圖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584C18C-F7FB-9BAA-BE54-515D7E153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624" y="1178464"/>
            <a:ext cx="7744443" cy="5399683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2865772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A76B1194-6626-F3A9-A752-3A1E40466A7A}"/>
              </a:ext>
            </a:extLst>
          </p:cNvPr>
          <p:cNvSpPr txBox="1"/>
          <p:nvPr/>
        </p:nvSpPr>
        <p:spPr>
          <a:xfrm>
            <a:off x="5274919" y="2951876"/>
            <a:ext cx="1755835" cy="1938992"/>
          </a:xfrm>
          <a:custGeom>
            <a:avLst/>
            <a:gdLst>
              <a:gd name="connsiteX0" fmla="*/ 0 w 1755835"/>
              <a:gd name="connsiteY0" fmla="*/ 0 h 1938992"/>
              <a:gd name="connsiteX1" fmla="*/ 567720 w 1755835"/>
              <a:gd name="connsiteY1" fmla="*/ 0 h 1938992"/>
              <a:gd name="connsiteX2" fmla="*/ 1100323 w 1755835"/>
              <a:gd name="connsiteY2" fmla="*/ 0 h 1938992"/>
              <a:gd name="connsiteX3" fmla="*/ 1755835 w 1755835"/>
              <a:gd name="connsiteY3" fmla="*/ 0 h 1938992"/>
              <a:gd name="connsiteX4" fmla="*/ 1755835 w 1755835"/>
              <a:gd name="connsiteY4" fmla="*/ 465358 h 1938992"/>
              <a:gd name="connsiteX5" fmla="*/ 1755835 w 1755835"/>
              <a:gd name="connsiteY5" fmla="*/ 911326 h 1938992"/>
              <a:gd name="connsiteX6" fmla="*/ 1755835 w 1755835"/>
              <a:gd name="connsiteY6" fmla="*/ 1357294 h 1938992"/>
              <a:gd name="connsiteX7" fmla="*/ 1755835 w 1755835"/>
              <a:gd name="connsiteY7" fmla="*/ 1938992 h 1938992"/>
              <a:gd name="connsiteX8" fmla="*/ 1170557 w 1755835"/>
              <a:gd name="connsiteY8" fmla="*/ 1938992 h 1938992"/>
              <a:gd name="connsiteX9" fmla="*/ 637953 w 1755835"/>
              <a:gd name="connsiteY9" fmla="*/ 1938992 h 1938992"/>
              <a:gd name="connsiteX10" fmla="*/ 0 w 1755835"/>
              <a:gd name="connsiteY10" fmla="*/ 1938992 h 1938992"/>
              <a:gd name="connsiteX11" fmla="*/ 0 w 1755835"/>
              <a:gd name="connsiteY11" fmla="*/ 1454244 h 1938992"/>
              <a:gd name="connsiteX12" fmla="*/ 0 w 1755835"/>
              <a:gd name="connsiteY12" fmla="*/ 950106 h 1938992"/>
              <a:gd name="connsiteX13" fmla="*/ 0 w 1755835"/>
              <a:gd name="connsiteY13" fmla="*/ 484748 h 1938992"/>
              <a:gd name="connsiteX14" fmla="*/ 0 w 1755835"/>
              <a:gd name="connsiteY14" fmla="*/ 0 h 193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55835" h="1938992" extrusionOk="0">
                <a:moveTo>
                  <a:pt x="0" y="0"/>
                </a:moveTo>
                <a:cubicBezTo>
                  <a:pt x="119847" y="-18704"/>
                  <a:pt x="448055" y="65579"/>
                  <a:pt x="567720" y="0"/>
                </a:cubicBezTo>
                <a:cubicBezTo>
                  <a:pt x="687385" y="-65579"/>
                  <a:pt x="946544" y="33952"/>
                  <a:pt x="1100323" y="0"/>
                </a:cubicBezTo>
                <a:cubicBezTo>
                  <a:pt x="1254102" y="-33952"/>
                  <a:pt x="1580727" y="11332"/>
                  <a:pt x="1755835" y="0"/>
                </a:cubicBezTo>
                <a:cubicBezTo>
                  <a:pt x="1787870" y="182895"/>
                  <a:pt x="1746053" y="330244"/>
                  <a:pt x="1755835" y="465358"/>
                </a:cubicBezTo>
                <a:cubicBezTo>
                  <a:pt x="1765617" y="600472"/>
                  <a:pt x="1746502" y="754495"/>
                  <a:pt x="1755835" y="911326"/>
                </a:cubicBezTo>
                <a:cubicBezTo>
                  <a:pt x="1765168" y="1068157"/>
                  <a:pt x="1729361" y="1210558"/>
                  <a:pt x="1755835" y="1357294"/>
                </a:cubicBezTo>
                <a:cubicBezTo>
                  <a:pt x="1782309" y="1504030"/>
                  <a:pt x="1692137" y="1707792"/>
                  <a:pt x="1755835" y="1938992"/>
                </a:cubicBezTo>
                <a:cubicBezTo>
                  <a:pt x="1573428" y="2004747"/>
                  <a:pt x="1460235" y="1925671"/>
                  <a:pt x="1170557" y="1938992"/>
                </a:cubicBezTo>
                <a:cubicBezTo>
                  <a:pt x="880879" y="1952313"/>
                  <a:pt x="782228" y="1932890"/>
                  <a:pt x="637953" y="1938992"/>
                </a:cubicBezTo>
                <a:cubicBezTo>
                  <a:pt x="493678" y="1945094"/>
                  <a:pt x="313603" y="1876831"/>
                  <a:pt x="0" y="1938992"/>
                </a:cubicBezTo>
                <a:cubicBezTo>
                  <a:pt x="-26882" y="1829939"/>
                  <a:pt x="57880" y="1606086"/>
                  <a:pt x="0" y="1454244"/>
                </a:cubicBezTo>
                <a:cubicBezTo>
                  <a:pt x="-57880" y="1302402"/>
                  <a:pt x="30936" y="1065444"/>
                  <a:pt x="0" y="950106"/>
                </a:cubicBezTo>
                <a:cubicBezTo>
                  <a:pt x="-30936" y="834768"/>
                  <a:pt x="16293" y="713165"/>
                  <a:pt x="0" y="484748"/>
                </a:cubicBezTo>
                <a:cubicBezTo>
                  <a:pt x="-16293" y="256331"/>
                  <a:pt x="15894" y="155502"/>
                  <a:pt x="0" y="0"/>
                </a:cubicBezTo>
                <a:close/>
              </a:path>
            </a:pathLst>
          </a:custGeom>
          <a:noFill/>
          <a:ln w="444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參考文獻</a:t>
            </a:r>
          </a:p>
        </p:txBody>
      </p:sp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8A865D8B-DEF6-83A6-0B9C-3F8463641C1A}"/>
              </a:ext>
            </a:extLst>
          </p:cNvPr>
          <p:cNvSpPr/>
          <p:nvPr/>
        </p:nvSpPr>
        <p:spPr>
          <a:xfrm rot="16200000" flipV="1">
            <a:off x="4656103" y="1439895"/>
            <a:ext cx="2936630" cy="56838"/>
          </a:xfrm>
          <a:custGeom>
            <a:avLst/>
            <a:gdLst>
              <a:gd name="connsiteX0" fmla="*/ 0 w 2936630"/>
              <a:gd name="connsiteY0" fmla="*/ 23682 h 56838"/>
              <a:gd name="connsiteX1" fmla="*/ 21785 w 2936630"/>
              <a:gd name="connsiteY1" fmla="*/ 21787 h 56838"/>
              <a:gd name="connsiteX2" fmla="*/ 60998 w 2936630"/>
              <a:gd name="connsiteY2" fmla="*/ 26524 h 56838"/>
              <a:gd name="connsiteX3" fmla="*/ 95854 w 2936630"/>
              <a:gd name="connsiteY3" fmla="*/ 30313 h 56838"/>
              <a:gd name="connsiteX4" fmla="*/ 182994 w 2936630"/>
              <a:gd name="connsiteY4" fmla="*/ 35997 h 56838"/>
              <a:gd name="connsiteX5" fmla="*/ 352918 w 2936630"/>
              <a:gd name="connsiteY5" fmla="*/ 46417 h 56838"/>
              <a:gd name="connsiteX6" fmla="*/ 601268 w 2936630"/>
              <a:gd name="connsiteY6" fmla="*/ 42628 h 56838"/>
              <a:gd name="connsiteX7" fmla="*/ 797334 w 2936630"/>
              <a:gd name="connsiteY7" fmla="*/ 33155 h 56838"/>
              <a:gd name="connsiteX8" fmla="*/ 1036970 w 2936630"/>
              <a:gd name="connsiteY8" fmla="*/ 22735 h 56838"/>
              <a:gd name="connsiteX9" fmla="*/ 1128467 w 2936630"/>
              <a:gd name="connsiteY9" fmla="*/ 20840 h 56838"/>
              <a:gd name="connsiteX10" fmla="*/ 1368103 w 2936630"/>
              <a:gd name="connsiteY10" fmla="*/ 24629 h 56838"/>
              <a:gd name="connsiteX11" fmla="*/ 1472672 w 2936630"/>
              <a:gd name="connsiteY11" fmla="*/ 35050 h 56838"/>
              <a:gd name="connsiteX12" fmla="*/ 1559812 w 2936630"/>
              <a:gd name="connsiteY12" fmla="*/ 38839 h 56838"/>
              <a:gd name="connsiteX13" fmla="*/ 1790734 w 2936630"/>
              <a:gd name="connsiteY13" fmla="*/ 53996 h 56838"/>
              <a:gd name="connsiteX14" fmla="*/ 1969372 w 2936630"/>
              <a:gd name="connsiteY14" fmla="*/ 56838 h 56838"/>
              <a:gd name="connsiteX15" fmla="*/ 2405073 w 2936630"/>
              <a:gd name="connsiteY15" fmla="*/ 53996 h 56838"/>
              <a:gd name="connsiteX16" fmla="*/ 2784134 w 2936630"/>
              <a:gd name="connsiteY16" fmla="*/ 20840 h 56838"/>
              <a:gd name="connsiteX17" fmla="*/ 2884345 w 2936630"/>
              <a:gd name="connsiteY17" fmla="*/ 7578 h 56838"/>
              <a:gd name="connsiteX18" fmla="*/ 2936630 w 2936630"/>
              <a:gd name="connsiteY18" fmla="*/ 0 h 5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36630" h="56838" extrusionOk="0">
                <a:moveTo>
                  <a:pt x="0" y="23682"/>
                </a:moveTo>
                <a:cubicBezTo>
                  <a:pt x="7032" y="22898"/>
                  <a:pt x="14800" y="20665"/>
                  <a:pt x="21785" y="21787"/>
                </a:cubicBezTo>
                <a:cubicBezTo>
                  <a:pt x="37472" y="22973"/>
                  <a:pt x="47272" y="24785"/>
                  <a:pt x="60998" y="26524"/>
                </a:cubicBezTo>
                <a:cubicBezTo>
                  <a:pt x="72538" y="29006"/>
                  <a:pt x="83419" y="29780"/>
                  <a:pt x="95854" y="30313"/>
                </a:cubicBezTo>
                <a:cubicBezTo>
                  <a:pt x="126036" y="32010"/>
                  <a:pt x="153657" y="36978"/>
                  <a:pt x="182994" y="35997"/>
                </a:cubicBezTo>
                <a:cubicBezTo>
                  <a:pt x="312089" y="37721"/>
                  <a:pt x="244665" y="49481"/>
                  <a:pt x="352918" y="46417"/>
                </a:cubicBezTo>
                <a:cubicBezTo>
                  <a:pt x="421028" y="52191"/>
                  <a:pt x="512039" y="52650"/>
                  <a:pt x="601268" y="42628"/>
                </a:cubicBezTo>
                <a:cubicBezTo>
                  <a:pt x="657176" y="47604"/>
                  <a:pt x="733167" y="35159"/>
                  <a:pt x="797334" y="33155"/>
                </a:cubicBezTo>
                <a:cubicBezTo>
                  <a:pt x="854473" y="29427"/>
                  <a:pt x="1014433" y="23009"/>
                  <a:pt x="1036970" y="22735"/>
                </a:cubicBezTo>
                <a:cubicBezTo>
                  <a:pt x="1048120" y="27425"/>
                  <a:pt x="1110438" y="25621"/>
                  <a:pt x="1128467" y="20840"/>
                </a:cubicBezTo>
                <a:cubicBezTo>
                  <a:pt x="1214602" y="25812"/>
                  <a:pt x="1302438" y="17669"/>
                  <a:pt x="1368103" y="24629"/>
                </a:cubicBezTo>
                <a:cubicBezTo>
                  <a:pt x="1411949" y="29092"/>
                  <a:pt x="1430545" y="32935"/>
                  <a:pt x="1472672" y="35050"/>
                </a:cubicBezTo>
                <a:cubicBezTo>
                  <a:pt x="1500309" y="37240"/>
                  <a:pt x="1525835" y="36917"/>
                  <a:pt x="1559812" y="38839"/>
                </a:cubicBezTo>
                <a:cubicBezTo>
                  <a:pt x="1696071" y="48522"/>
                  <a:pt x="1664129" y="53098"/>
                  <a:pt x="1790734" y="53996"/>
                </a:cubicBezTo>
                <a:cubicBezTo>
                  <a:pt x="1837501" y="56416"/>
                  <a:pt x="1915805" y="48884"/>
                  <a:pt x="1969372" y="56838"/>
                </a:cubicBezTo>
                <a:cubicBezTo>
                  <a:pt x="2113362" y="53972"/>
                  <a:pt x="2263884" y="56631"/>
                  <a:pt x="2405073" y="53996"/>
                </a:cubicBezTo>
                <a:cubicBezTo>
                  <a:pt x="2498043" y="58111"/>
                  <a:pt x="2724639" y="26186"/>
                  <a:pt x="2784134" y="20840"/>
                </a:cubicBezTo>
                <a:cubicBezTo>
                  <a:pt x="2813333" y="13781"/>
                  <a:pt x="2849605" y="9262"/>
                  <a:pt x="2884345" y="7578"/>
                </a:cubicBezTo>
                <a:cubicBezTo>
                  <a:pt x="2936833" y="-1326"/>
                  <a:pt x="2924221" y="7925"/>
                  <a:pt x="2936630" y="0"/>
                </a:cubicBezTo>
              </a:path>
            </a:pathLst>
          </a:custGeom>
          <a:noFill/>
          <a:ln w="317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392746933">
                  <a:custGeom>
                    <a:avLst/>
                    <a:gdLst>
                      <a:gd name="connsiteX0" fmla="*/ 0 w 3423920"/>
                      <a:gd name="connsiteY0" fmla="*/ 127000 h 304800"/>
                      <a:gd name="connsiteX1" fmla="*/ 25400 w 3423920"/>
                      <a:gd name="connsiteY1" fmla="*/ 116840 h 304800"/>
                      <a:gd name="connsiteX2" fmla="*/ 71120 w 3423920"/>
                      <a:gd name="connsiteY2" fmla="*/ 142240 h 304800"/>
                      <a:gd name="connsiteX3" fmla="*/ 111760 w 3423920"/>
                      <a:gd name="connsiteY3" fmla="*/ 162560 h 304800"/>
                      <a:gd name="connsiteX4" fmla="*/ 213360 w 3423920"/>
                      <a:gd name="connsiteY4" fmla="*/ 193040 h 304800"/>
                      <a:gd name="connsiteX5" fmla="*/ 411480 w 3423920"/>
                      <a:gd name="connsiteY5" fmla="*/ 248920 h 304800"/>
                      <a:gd name="connsiteX6" fmla="*/ 701040 w 3423920"/>
                      <a:gd name="connsiteY6" fmla="*/ 228600 h 304800"/>
                      <a:gd name="connsiteX7" fmla="*/ 929640 w 3423920"/>
                      <a:gd name="connsiteY7" fmla="*/ 177800 h 304800"/>
                      <a:gd name="connsiteX8" fmla="*/ 1209040 w 3423920"/>
                      <a:gd name="connsiteY8" fmla="*/ 121920 h 304800"/>
                      <a:gd name="connsiteX9" fmla="*/ 1315720 w 3423920"/>
                      <a:gd name="connsiteY9" fmla="*/ 111760 h 304800"/>
                      <a:gd name="connsiteX10" fmla="*/ 1595120 w 3423920"/>
                      <a:gd name="connsiteY10" fmla="*/ 132080 h 304800"/>
                      <a:gd name="connsiteX11" fmla="*/ 1717040 w 3423920"/>
                      <a:gd name="connsiteY11" fmla="*/ 187960 h 304800"/>
                      <a:gd name="connsiteX12" fmla="*/ 1818640 w 3423920"/>
                      <a:gd name="connsiteY12" fmla="*/ 208280 h 304800"/>
                      <a:gd name="connsiteX13" fmla="*/ 2087880 w 3423920"/>
                      <a:gd name="connsiteY13" fmla="*/ 289560 h 304800"/>
                      <a:gd name="connsiteX14" fmla="*/ 2296160 w 3423920"/>
                      <a:gd name="connsiteY14" fmla="*/ 304800 h 304800"/>
                      <a:gd name="connsiteX15" fmla="*/ 2804160 w 3423920"/>
                      <a:gd name="connsiteY15" fmla="*/ 289560 h 304800"/>
                      <a:gd name="connsiteX16" fmla="*/ 3246120 w 3423920"/>
                      <a:gd name="connsiteY16" fmla="*/ 111760 h 304800"/>
                      <a:gd name="connsiteX17" fmla="*/ 3362960 w 3423920"/>
                      <a:gd name="connsiteY17" fmla="*/ 40640 h 304800"/>
                      <a:gd name="connsiteX18" fmla="*/ 3423920 w 3423920"/>
                      <a:gd name="connsiteY18" fmla="*/ 0 h 304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423920" h="304800">
                        <a:moveTo>
                          <a:pt x="0" y="127000"/>
                        </a:moveTo>
                        <a:cubicBezTo>
                          <a:pt x="8467" y="123613"/>
                          <a:pt x="16484" y="114929"/>
                          <a:pt x="25400" y="116840"/>
                        </a:cubicBezTo>
                        <a:cubicBezTo>
                          <a:pt x="42447" y="120493"/>
                          <a:pt x="55712" y="134083"/>
                          <a:pt x="71120" y="142240"/>
                        </a:cubicBezTo>
                        <a:cubicBezTo>
                          <a:pt x="84506" y="149326"/>
                          <a:pt x="97497" y="157466"/>
                          <a:pt x="111760" y="162560"/>
                        </a:cubicBezTo>
                        <a:cubicBezTo>
                          <a:pt x="145058" y="174452"/>
                          <a:pt x="179598" y="182536"/>
                          <a:pt x="213360" y="193040"/>
                        </a:cubicBezTo>
                        <a:cubicBezTo>
                          <a:pt x="377230" y="244022"/>
                          <a:pt x="289383" y="222756"/>
                          <a:pt x="411480" y="248920"/>
                        </a:cubicBezTo>
                        <a:cubicBezTo>
                          <a:pt x="508000" y="242147"/>
                          <a:pt x="605181" y="241757"/>
                          <a:pt x="701040" y="228600"/>
                        </a:cubicBezTo>
                        <a:cubicBezTo>
                          <a:pt x="778374" y="217986"/>
                          <a:pt x="853410" y="194597"/>
                          <a:pt x="929640" y="177800"/>
                        </a:cubicBezTo>
                        <a:cubicBezTo>
                          <a:pt x="999627" y="162379"/>
                          <a:pt x="1182064" y="124489"/>
                          <a:pt x="1209040" y="121920"/>
                        </a:cubicBezTo>
                        <a:lnTo>
                          <a:pt x="1315720" y="111760"/>
                        </a:lnTo>
                        <a:cubicBezTo>
                          <a:pt x="1408853" y="118533"/>
                          <a:pt x="1502419" y="120844"/>
                          <a:pt x="1595120" y="132080"/>
                        </a:cubicBezTo>
                        <a:cubicBezTo>
                          <a:pt x="1647785" y="138464"/>
                          <a:pt x="1667244" y="171361"/>
                          <a:pt x="1717040" y="187960"/>
                        </a:cubicBezTo>
                        <a:cubicBezTo>
                          <a:pt x="1749805" y="198882"/>
                          <a:pt x="1785432" y="198792"/>
                          <a:pt x="1818640" y="208280"/>
                        </a:cubicBezTo>
                        <a:cubicBezTo>
                          <a:pt x="1979324" y="254190"/>
                          <a:pt x="1936727" y="261439"/>
                          <a:pt x="2087880" y="289560"/>
                        </a:cubicBezTo>
                        <a:cubicBezTo>
                          <a:pt x="2144717" y="300134"/>
                          <a:pt x="2240576" y="302273"/>
                          <a:pt x="2296160" y="304800"/>
                        </a:cubicBezTo>
                        <a:cubicBezTo>
                          <a:pt x="2465493" y="299720"/>
                          <a:pt x="2635542" y="305918"/>
                          <a:pt x="2804160" y="289560"/>
                        </a:cubicBezTo>
                        <a:cubicBezTo>
                          <a:pt x="2916489" y="278662"/>
                          <a:pt x="3179869" y="152086"/>
                          <a:pt x="3246120" y="111760"/>
                        </a:cubicBezTo>
                        <a:cubicBezTo>
                          <a:pt x="3285067" y="88053"/>
                          <a:pt x="3323661" y="63757"/>
                          <a:pt x="3362960" y="40640"/>
                        </a:cubicBezTo>
                        <a:cubicBezTo>
                          <a:pt x="3423958" y="4759"/>
                          <a:pt x="3409031" y="29778"/>
                          <a:pt x="3423920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手繪多邊形: 圖案 1">
            <a:extLst>
              <a:ext uri="{FF2B5EF4-FFF2-40B4-BE49-F238E27FC236}">
                <a16:creationId xmlns:a16="http://schemas.microsoft.com/office/drawing/2014/main" id="{0282A9E3-3EC4-A360-6C6B-27F5721922AC}"/>
              </a:ext>
            </a:extLst>
          </p:cNvPr>
          <p:cNvSpPr/>
          <p:nvPr/>
        </p:nvSpPr>
        <p:spPr>
          <a:xfrm rot="16200000">
            <a:off x="-2888550" y="3406139"/>
            <a:ext cx="6858001" cy="45719"/>
          </a:xfrm>
          <a:custGeom>
            <a:avLst/>
            <a:gdLst>
              <a:gd name="connsiteX0" fmla="*/ 0 w 6858001"/>
              <a:gd name="connsiteY0" fmla="*/ 19049 h 45719"/>
              <a:gd name="connsiteX1" fmla="*/ 50875 w 6858001"/>
              <a:gd name="connsiteY1" fmla="*/ 17525 h 45719"/>
              <a:gd name="connsiteX2" fmla="*/ 142451 w 6858001"/>
              <a:gd name="connsiteY2" fmla="*/ 21335 h 45719"/>
              <a:gd name="connsiteX3" fmla="*/ 223851 w 6858001"/>
              <a:gd name="connsiteY3" fmla="*/ 24383 h 45719"/>
              <a:gd name="connsiteX4" fmla="*/ 427353 w 6858001"/>
              <a:gd name="connsiteY4" fmla="*/ 28955 h 45719"/>
              <a:gd name="connsiteX5" fmla="*/ 824181 w 6858001"/>
              <a:gd name="connsiteY5" fmla="*/ 37337 h 45719"/>
              <a:gd name="connsiteX6" fmla="*/ 1404160 w 6858001"/>
              <a:gd name="connsiteY6" fmla="*/ 34289 h 45719"/>
              <a:gd name="connsiteX7" fmla="*/ 1862038 w 6858001"/>
              <a:gd name="connsiteY7" fmla="*/ 26669 h 45719"/>
              <a:gd name="connsiteX8" fmla="*/ 2421668 w 6858001"/>
              <a:gd name="connsiteY8" fmla="*/ 18287 h 45719"/>
              <a:gd name="connsiteX9" fmla="*/ 2635344 w 6858001"/>
              <a:gd name="connsiteY9" fmla="*/ 16763 h 45719"/>
              <a:gd name="connsiteX10" fmla="*/ 3194973 w 6858001"/>
              <a:gd name="connsiteY10" fmla="*/ 19811 h 45719"/>
              <a:gd name="connsiteX11" fmla="*/ 3439175 w 6858001"/>
              <a:gd name="connsiteY11" fmla="*/ 28193 h 45719"/>
              <a:gd name="connsiteX12" fmla="*/ 3642677 w 6858001"/>
              <a:gd name="connsiteY12" fmla="*/ 31241 h 45719"/>
              <a:gd name="connsiteX13" fmla="*/ 4181956 w 6858001"/>
              <a:gd name="connsiteY13" fmla="*/ 43433 h 45719"/>
              <a:gd name="connsiteX14" fmla="*/ 4599134 w 6858001"/>
              <a:gd name="connsiteY14" fmla="*/ 45719 h 45719"/>
              <a:gd name="connsiteX15" fmla="*/ 5616641 w 6858001"/>
              <a:gd name="connsiteY15" fmla="*/ 43433 h 45719"/>
              <a:gd name="connsiteX16" fmla="*/ 6501873 w 6858001"/>
              <a:gd name="connsiteY16" fmla="*/ 16763 h 45719"/>
              <a:gd name="connsiteX17" fmla="*/ 6735900 w 6858001"/>
              <a:gd name="connsiteY17" fmla="*/ 6095 h 45719"/>
              <a:gd name="connsiteX18" fmla="*/ 6858000 w 6858001"/>
              <a:gd name="connsiteY18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858001" h="45719" extrusionOk="0">
                <a:moveTo>
                  <a:pt x="0" y="19049"/>
                </a:moveTo>
                <a:cubicBezTo>
                  <a:pt x="15120" y="17321"/>
                  <a:pt x="34244" y="15816"/>
                  <a:pt x="50875" y="17525"/>
                </a:cubicBezTo>
                <a:cubicBezTo>
                  <a:pt x="88835" y="19875"/>
                  <a:pt x="109285" y="19126"/>
                  <a:pt x="142451" y="21335"/>
                </a:cubicBezTo>
                <a:cubicBezTo>
                  <a:pt x="169326" y="23651"/>
                  <a:pt x="194273" y="25703"/>
                  <a:pt x="223851" y="24383"/>
                </a:cubicBezTo>
                <a:cubicBezTo>
                  <a:pt x="297515" y="23929"/>
                  <a:pt x="359439" y="29610"/>
                  <a:pt x="427353" y="28955"/>
                </a:cubicBezTo>
                <a:cubicBezTo>
                  <a:pt x="736527" y="23655"/>
                  <a:pt x="570733" y="53402"/>
                  <a:pt x="824181" y="37337"/>
                </a:cubicBezTo>
                <a:cubicBezTo>
                  <a:pt x="988794" y="50092"/>
                  <a:pt x="1204126" y="44930"/>
                  <a:pt x="1404160" y="34289"/>
                </a:cubicBezTo>
                <a:cubicBezTo>
                  <a:pt x="1540800" y="44883"/>
                  <a:pt x="1713633" y="25211"/>
                  <a:pt x="1862038" y="26669"/>
                </a:cubicBezTo>
                <a:cubicBezTo>
                  <a:pt x="2001147" y="24039"/>
                  <a:pt x="2372149" y="17132"/>
                  <a:pt x="2421668" y="18287"/>
                </a:cubicBezTo>
                <a:cubicBezTo>
                  <a:pt x="2453094" y="8252"/>
                  <a:pt x="2570166" y="-1775"/>
                  <a:pt x="2635344" y="16763"/>
                </a:cubicBezTo>
                <a:cubicBezTo>
                  <a:pt x="2838153" y="27420"/>
                  <a:pt x="3020197" y="14295"/>
                  <a:pt x="3194973" y="19811"/>
                </a:cubicBezTo>
                <a:cubicBezTo>
                  <a:pt x="3299996" y="21917"/>
                  <a:pt x="3339702" y="26153"/>
                  <a:pt x="3439175" y="28193"/>
                </a:cubicBezTo>
                <a:cubicBezTo>
                  <a:pt x="3497502" y="32245"/>
                  <a:pt x="3567682" y="29583"/>
                  <a:pt x="3642677" y="31241"/>
                </a:cubicBezTo>
                <a:cubicBezTo>
                  <a:pt x="3957299" y="43334"/>
                  <a:pt x="3884911" y="47389"/>
                  <a:pt x="4181956" y="43433"/>
                </a:cubicBezTo>
                <a:cubicBezTo>
                  <a:pt x="4284148" y="47661"/>
                  <a:pt x="4484830" y="41566"/>
                  <a:pt x="4599134" y="45719"/>
                </a:cubicBezTo>
                <a:cubicBezTo>
                  <a:pt x="4934803" y="39555"/>
                  <a:pt x="5307288" y="42455"/>
                  <a:pt x="5616641" y="43433"/>
                </a:cubicBezTo>
                <a:cubicBezTo>
                  <a:pt x="5839188" y="46255"/>
                  <a:pt x="6367652" y="21574"/>
                  <a:pt x="6501873" y="16763"/>
                </a:cubicBezTo>
                <a:cubicBezTo>
                  <a:pt x="6570544" y="7349"/>
                  <a:pt x="6653576" y="389"/>
                  <a:pt x="6735900" y="6095"/>
                </a:cubicBezTo>
                <a:cubicBezTo>
                  <a:pt x="6858359" y="-2929"/>
                  <a:pt x="6828574" y="7061"/>
                  <a:pt x="6858000" y="0"/>
                </a:cubicBezTo>
              </a:path>
            </a:pathLst>
          </a:custGeom>
          <a:noFill/>
          <a:ln w="254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392746933">
                  <a:custGeom>
                    <a:avLst/>
                    <a:gdLst>
                      <a:gd name="connsiteX0" fmla="*/ 0 w 3423920"/>
                      <a:gd name="connsiteY0" fmla="*/ 127000 h 304800"/>
                      <a:gd name="connsiteX1" fmla="*/ 25400 w 3423920"/>
                      <a:gd name="connsiteY1" fmla="*/ 116840 h 304800"/>
                      <a:gd name="connsiteX2" fmla="*/ 71120 w 3423920"/>
                      <a:gd name="connsiteY2" fmla="*/ 142240 h 304800"/>
                      <a:gd name="connsiteX3" fmla="*/ 111760 w 3423920"/>
                      <a:gd name="connsiteY3" fmla="*/ 162560 h 304800"/>
                      <a:gd name="connsiteX4" fmla="*/ 213360 w 3423920"/>
                      <a:gd name="connsiteY4" fmla="*/ 193040 h 304800"/>
                      <a:gd name="connsiteX5" fmla="*/ 411480 w 3423920"/>
                      <a:gd name="connsiteY5" fmla="*/ 248920 h 304800"/>
                      <a:gd name="connsiteX6" fmla="*/ 701040 w 3423920"/>
                      <a:gd name="connsiteY6" fmla="*/ 228600 h 304800"/>
                      <a:gd name="connsiteX7" fmla="*/ 929640 w 3423920"/>
                      <a:gd name="connsiteY7" fmla="*/ 177800 h 304800"/>
                      <a:gd name="connsiteX8" fmla="*/ 1209040 w 3423920"/>
                      <a:gd name="connsiteY8" fmla="*/ 121920 h 304800"/>
                      <a:gd name="connsiteX9" fmla="*/ 1315720 w 3423920"/>
                      <a:gd name="connsiteY9" fmla="*/ 111760 h 304800"/>
                      <a:gd name="connsiteX10" fmla="*/ 1595120 w 3423920"/>
                      <a:gd name="connsiteY10" fmla="*/ 132080 h 304800"/>
                      <a:gd name="connsiteX11" fmla="*/ 1717040 w 3423920"/>
                      <a:gd name="connsiteY11" fmla="*/ 187960 h 304800"/>
                      <a:gd name="connsiteX12" fmla="*/ 1818640 w 3423920"/>
                      <a:gd name="connsiteY12" fmla="*/ 208280 h 304800"/>
                      <a:gd name="connsiteX13" fmla="*/ 2087880 w 3423920"/>
                      <a:gd name="connsiteY13" fmla="*/ 289560 h 304800"/>
                      <a:gd name="connsiteX14" fmla="*/ 2296160 w 3423920"/>
                      <a:gd name="connsiteY14" fmla="*/ 304800 h 304800"/>
                      <a:gd name="connsiteX15" fmla="*/ 2804160 w 3423920"/>
                      <a:gd name="connsiteY15" fmla="*/ 289560 h 304800"/>
                      <a:gd name="connsiteX16" fmla="*/ 3246120 w 3423920"/>
                      <a:gd name="connsiteY16" fmla="*/ 111760 h 304800"/>
                      <a:gd name="connsiteX17" fmla="*/ 3362960 w 3423920"/>
                      <a:gd name="connsiteY17" fmla="*/ 40640 h 304800"/>
                      <a:gd name="connsiteX18" fmla="*/ 3423920 w 3423920"/>
                      <a:gd name="connsiteY18" fmla="*/ 0 h 304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423920" h="304800">
                        <a:moveTo>
                          <a:pt x="0" y="127000"/>
                        </a:moveTo>
                        <a:cubicBezTo>
                          <a:pt x="8467" y="123613"/>
                          <a:pt x="16484" y="114929"/>
                          <a:pt x="25400" y="116840"/>
                        </a:cubicBezTo>
                        <a:cubicBezTo>
                          <a:pt x="42447" y="120493"/>
                          <a:pt x="55712" y="134083"/>
                          <a:pt x="71120" y="142240"/>
                        </a:cubicBezTo>
                        <a:cubicBezTo>
                          <a:pt x="84506" y="149326"/>
                          <a:pt x="97497" y="157466"/>
                          <a:pt x="111760" y="162560"/>
                        </a:cubicBezTo>
                        <a:cubicBezTo>
                          <a:pt x="145058" y="174452"/>
                          <a:pt x="179598" y="182536"/>
                          <a:pt x="213360" y="193040"/>
                        </a:cubicBezTo>
                        <a:cubicBezTo>
                          <a:pt x="377230" y="244022"/>
                          <a:pt x="289383" y="222756"/>
                          <a:pt x="411480" y="248920"/>
                        </a:cubicBezTo>
                        <a:cubicBezTo>
                          <a:pt x="508000" y="242147"/>
                          <a:pt x="605181" y="241757"/>
                          <a:pt x="701040" y="228600"/>
                        </a:cubicBezTo>
                        <a:cubicBezTo>
                          <a:pt x="778374" y="217986"/>
                          <a:pt x="853410" y="194597"/>
                          <a:pt x="929640" y="177800"/>
                        </a:cubicBezTo>
                        <a:cubicBezTo>
                          <a:pt x="999627" y="162379"/>
                          <a:pt x="1182064" y="124489"/>
                          <a:pt x="1209040" y="121920"/>
                        </a:cubicBezTo>
                        <a:lnTo>
                          <a:pt x="1315720" y="111760"/>
                        </a:lnTo>
                        <a:cubicBezTo>
                          <a:pt x="1408853" y="118533"/>
                          <a:pt x="1502419" y="120844"/>
                          <a:pt x="1595120" y="132080"/>
                        </a:cubicBezTo>
                        <a:cubicBezTo>
                          <a:pt x="1647785" y="138464"/>
                          <a:pt x="1667244" y="171361"/>
                          <a:pt x="1717040" y="187960"/>
                        </a:cubicBezTo>
                        <a:cubicBezTo>
                          <a:pt x="1749805" y="198882"/>
                          <a:pt x="1785432" y="198792"/>
                          <a:pt x="1818640" y="208280"/>
                        </a:cubicBezTo>
                        <a:cubicBezTo>
                          <a:pt x="1979324" y="254190"/>
                          <a:pt x="1936727" y="261439"/>
                          <a:pt x="2087880" y="289560"/>
                        </a:cubicBezTo>
                        <a:cubicBezTo>
                          <a:pt x="2144717" y="300134"/>
                          <a:pt x="2240576" y="302273"/>
                          <a:pt x="2296160" y="304800"/>
                        </a:cubicBezTo>
                        <a:cubicBezTo>
                          <a:pt x="2465493" y="299720"/>
                          <a:pt x="2635542" y="305918"/>
                          <a:pt x="2804160" y="289560"/>
                        </a:cubicBezTo>
                        <a:cubicBezTo>
                          <a:pt x="2916489" y="278662"/>
                          <a:pt x="3179869" y="152086"/>
                          <a:pt x="3246120" y="111760"/>
                        </a:cubicBezTo>
                        <a:cubicBezTo>
                          <a:pt x="3285067" y="88053"/>
                          <a:pt x="3323661" y="63757"/>
                          <a:pt x="3362960" y="40640"/>
                        </a:cubicBezTo>
                        <a:cubicBezTo>
                          <a:pt x="3423958" y="4759"/>
                          <a:pt x="3409031" y="29778"/>
                          <a:pt x="3423920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1312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直角三角形 54">
            <a:extLst>
              <a:ext uri="{FF2B5EF4-FFF2-40B4-BE49-F238E27FC236}">
                <a16:creationId xmlns:a16="http://schemas.microsoft.com/office/drawing/2014/main" id="{825F0BC6-2BD5-FA03-487A-F4E55D3310E9}"/>
              </a:ext>
            </a:extLst>
          </p:cNvPr>
          <p:cNvSpPr/>
          <p:nvPr/>
        </p:nvSpPr>
        <p:spPr>
          <a:xfrm rot="10800000">
            <a:off x="7113075" y="-4"/>
            <a:ext cx="5124916" cy="6951406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6575C64B-3E16-2B6C-A42C-774108FCEBB8}"/>
              </a:ext>
            </a:extLst>
          </p:cNvPr>
          <p:cNvSpPr/>
          <p:nvPr/>
        </p:nvSpPr>
        <p:spPr>
          <a:xfrm rot="16200000">
            <a:off x="-2888550" y="3406139"/>
            <a:ext cx="6858001" cy="45719"/>
          </a:xfrm>
          <a:custGeom>
            <a:avLst/>
            <a:gdLst>
              <a:gd name="connsiteX0" fmla="*/ 0 w 6858001"/>
              <a:gd name="connsiteY0" fmla="*/ 19049 h 45719"/>
              <a:gd name="connsiteX1" fmla="*/ 50875 w 6858001"/>
              <a:gd name="connsiteY1" fmla="*/ 17525 h 45719"/>
              <a:gd name="connsiteX2" fmla="*/ 142451 w 6858001"/>
              <a:gd name="connsiteY2" fmla="*/ 21335 h 45719"/>
              <a:gd name="connsiteX3" fmla="*/ 223851 w 6858001"/>
              <a:gd name="connsiteY3" fmla="*/ 24383 h 45719"/>
              <a:gd name="connsiteX4" fmla="*/ 427353 w 6858001"/>
              <a:gd name="connsiteY4" fmla="*/ 28955 h 45719"/>
              <a:gd name="connsiteX5" fmla="*/ 824181 w 6858001"/>
              <a:gd name="connsiteY5" fmla="*/ 37337 h 45719"/>
              <a:gd name="connsiteX6" fmla="*/ 1404160 w 6858001"/>
              <a:gd name="connsiteY6" fmla="*/ 34289 h 45719"/>
              <a:gd name="connsiteX7" fmla="*/ 1862038 w 6858001"/>
              <a:gd name="connsiteY7" fmla="*/ 26669 h 45719"/>
              <a:gd name="connsiteX8" fmla="*/ 2421668 w 6858001"/>
              <a:gd name="connsiteY8" fmla="*/ 18287 h 45719"/>
              <a:gd name="connsiteX9" fmla="*/ 2635344 w 6858001"/>
              <a:gd name="connsiteY9" fmla="*/ 16763 h 45719"/>
              <a:gd name="connsiteX10" fmla="*/ 3194973 w 6858001"/>
              <a:gd name="connsiteY10" fmla="*/ 19811 h 45719"/>
              <a:gd name="connsiteX11" fmla="*/ 3439175 w 6858001"/>
              <a:gd name="connsiteY11" fmla="*/ 28193 h 45719"/>
              <a:gd name="connsiteX12" fmla="*/ 3642677 w 6858001"/>
              <a:gd name="connsiteY12" fmla="*/ 31241 h 45719"/>
              <a:gd name="connsiteX13" fmla="*/ 4181956 w 6858001"/>
              <a:gd name="connsiteY13" fmla="*/ 43433 h 45719"/>
              <a:gd name="connsiteX14" fmla="*/ 4599134 w 6858001"/>
              <a:gd name="connsiteY14" fmla="*/ 45719 h 45719"/>
              <a:gd name="connsiteX15" fmla="*/ 5616641 w 6858001"/>
              <a:gd name="connsiteY15" fmla="*/ 43433 h 45719"/>
              <a:gd name="connsiteX16" fmla="*/ 6501873 w 6858001"/>
              <a:gd name="connsiteY16" fmla="*/ 16763 h 45719"/>
              <a:gd name="connsiteX17" fmla="*/ 6735900 w 6858001"/>
              <a:gd name="connsiteY17" fmla="*/ 6095 h 45719"/>
              <a:gd name="connsiteX18" fmla="*/ 6858000 w 6858001"/>
              <a:gd name="connsiteY18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858001" h="45719" extrusionOk="0">
                <a:moveTo>
                  <a:pt x="0" y="19049"/>
                </a:moveTo>
                <a:cubicBezTo>
                  <a:pt x="15120" y="17321"/>
                  <a:pt x="34244" y="15816"/>
                  <a:pt x="50875" y="17525"/>
                </a:cubicBezTo>
                <a:cubicBezTo>
                  <a:pt x="88835" y="19875"/>
                  <a:pt x="109285" y="19126"/>
                  <a:pt x="142451" y="21335"/>
                </a:cubicBezTo>
                <a:cubicBezTo>
                  <a:pt x="169326" y="23651"/>
                  <a:pt x="194273" y="25703"/>
                  <a:pt x="223851" y="24383"/>
                </a:cubicBezTo>
                <a:cubicBezTo>
                  <a:pt x="297515" y="23929"/>
                  <a:pt x="359439" y="29610"/>
                  <a:pt x="427353" y="28955"/>
                </a:cubicBezTo>
                <a:cubicBezTo>
                  <a:pt x="736527" y="23655"/>
                  <a:pt x="570733" y="53402"/>
                  <a:pt x="824181" y="37337"/>
                </a:cubicBezTo>
                <a:cubicBezTo>
                  <a:pt x="988794" y="50092"/>
                  <a:pt x="1204126" y="44930"/>
                  <a:pt x="1404160" y="34289"/>
                </a:cubicBezTo>
                <a:cubicBezTo>
                  <a:pt x="1540800" y="44883"/>
                  <a:pt x="1713633" y="25211"/>
                  <a:pt x="1862038" y="26669"/>
                </a:cubicBezTo>
                <a:cubicBezTo>
                  <a:pt x="2001147" y="24039"/>
                  <a:pt x="2372149" y="17132"/>
                  <a:pt x="2421668" y="18287"/>
                </a:cubicBezTo>
                <a:cubicBezTo>
                  <a:pt x="2453094" y="8252"/>
                  <a:pt x="2570166" y="-1775"/>
                  <a:pt x="2635344" y="16763"/>
                </a:cubicBezTo>
                <a:cubicBezTo>
                  <a:pt x="2838153" y="27420"/>
                  <a:pt x="3020197" y="14295"/>
                  <a:pt x="3194973" y="19811"/>
                </a:cubicBezTo>
                <a:cubicBezTo>
                  <a:pt x="3299996" y="21917"/>
                  <a:pt x="3339702" y="26153"/>
                  <a:pt x="3439175" y="28193"/>
                </a:cubicBezTo>
                <a:cubicBezTo>
                  <a:pt x="3497502" y="32245"/>
                  <a:pt x="3567682" y="29583"/>
                  <a:pt x="3642677" y="31241"/>
                </a:cubicBezTo>
                <a:cubicBezTo>
                  <a:pt x="3957299" y="43334"/>
                  <a:pt x="3884911" y="47389"/>
                  <a:pt x="4181956" y="43433"/>
                </a:cubicBezTo>
                <a:cubicBezTo>
                  <a:pt x="4284148" y="47661"/>
                  <a:pt x="4484830" y="41566"/>
                  <a:pt x="4599134" y="45719"/>
                </a:cubicBezTo>
                <a:cubicBezTo>
                  <a:pt x="4934803" y="39555"/>
                  <a:pt x="5307288" y="42455"/>
                  <a:pt x="5616641" y="43433"/>
                </a:cubicBezTo>
                <a:cubicBezTo>
                  <a:pt x="5839188" y="46255"/>
                  <a:pt x="6367652" y="21574"/>
                  <a:pt x="6501873" y="16763"/>
                </a:cubicBezTo>
                <a:cubicBezTo>
                  <a:pt x="6570544" y="7349"/>
                  <a:pt x="6653576" y="389"/>
                  <a:pt x="6735900" y="6095"/>
                </a:cubicBezTo>
                <a:cubicBezTo>
                  <a:pt x="6858359" y="-2929"/>
                  <a:pt x="6828574" y="7061"/>
                  <a:pt x="6858000" y="0"/>
                </a:cubicBezTo>
              </a:path>
            </a:pathLst>
          </a:custGeom>
          <a:noFill/>
          <a:ln w="254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392746933">
                  <a:custGeom>
                    <a:avLst/>
                    <a:gdLst>
                      <a:gd name="connsiteX0" fmla="*/ 0 w 3423920"/>
                      <a:gd name="connsiteY0" fmla="*/ 127000 h 304800"/>
                      <a:gd name="connsiteX1" fmla="*/ 25400 w 3423920"/>
                      <a:gd name="connsiteY1" fmla="*/ 116840 h 304800"/>
                      <a:gd name="connsiteX2" fmla="*/ 71120 w 3423920"/>
                      <a:gd name="connsiteY2" fmla="*/ 142240 h 304800"/>
                      <a:gd name="connsiteX3" fmla="*/ 111760 w 3423920"/>
                      <a:gd name="connsiteY3" fmla="*/ 162560 h 304800"/>
                      <a:gd name="connsiteX4" fmla="*/ 213360 w 3423920"/>
                      <a:gd name="connsiteY4" fmla="*/ 193040 h 304800"/>
                      <a:gd name="connsiteX5" fmla="*/ 411480 w 3423920"/>
                      <a:gd name="connsiteY5" fmla="*/ 248920 h 304800"/>
                      <a:gd name="connsiteX6" fmla="*/ 701040 w 3423920"/>
                      <a:gd name="connsiteY6" fmla="*/ 228600 h 304800"/>
                      <a:gd name="connsiteX7" fmla="*/ 929640 w 3423920"/>
                      <a:gd name="connsiteY7" fmla="*/ 177800 h 304800"/>
                      <a:gd name="connsiteX8" fmla="*/ 1209040 w 3423920"/>
                      <a:gd name="connsiteY8" fmla="*/ 121920 h 304800"/>
                      <a:gd name="connsiteX9" fmla="*/ 1315720 w 3423920"/>
                      <a:gd name="connsiteY9" fmla="*/ 111760 h 304800"/>
                      <a:gd name="connsiteX10" fmla="*/ 1595120 w 3423920"/>
                      <a:gd name="connsiteY10" fmla="*/ 132080 h 304800"/>
                      <a:gd name="connsiteX11" fmla="*/ 1717040 w 3423920"/>
                      <a:gd name="connsiteY11" fmla="*/ 187960 h 304800"/>
                      <a:gd name="connsiteX12" fmla="*/ 1818640 w 3423920"/>
                      <a:gd name="connsiteY12" fmla="*/ 208280 h 304800"/>
                      <a:gd name="connsiteX13" fmla="*/ 2087880 w 3423920"/>
                      <a:gd name="connsiteY13" fmla="*/ 289560 h 304800"/>
                      <a:gd name="connsiteX14" fmla="*/ 2296160 w 3423920"/>
                      <a:gd name="connsiteY14" fmla="*/ 304800 h 304800"/>
                      <a:gd name="connsiteX15" fmla="*/ 2804160 w 3423920"/>
                      <a:gd name="connsiteY15" fmla="*/ 289560 h 304800"/>
                      <a:gd name="connsiteX16" fmla="*/ 3246120 w 3423920"/>
                      <a:gd name="connsiteY16" fmla="*/ 111760 h 304800"/>
                      <a:gd name="connsiteX17" fmla="*/ 3362960 w 3423920"/>
                      <a:gd name="connsiteY17" fmla="*/ 40640 h 304800"/>
                      <a:gd name="connsiteX18" fmla="*/ 3423920 w 3423920"/>
                      <a:gd name="connsiteY18" fmla="*/ 0 h 304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423920" h="304800">
                        <a:moveTo>
                          <a:pt x="0" y="127000"/>
                        </a:moveTo>
                        <a:cubicBezTo>
                          <a:pt x="8467" y="123613"/>
                          <a:pt x="16484" y="114929"/>
                          <a:pt x="25400" y="116840"/>
                        </a:cubicBezTo>
                        <a:cubicBezTo>
                          <a:pt x="42447" y="120493"/>
                          <a:pt x="55712" y="134083"/>
                          <a:pt x="71120" y="142240"/>
                        </a:cubicBezTo>
                        <a:cubicBezTo>
                          <a:pt x="84506" y="149326"/>
                          <a:pt x="97497" y="157466"/>
                          <a:pt x="111760" y="162560"/>
                        </a:cubicBezTo>
                        <a:cubicBezTo>
                          <a:pt x="145058" y="174452"/>
                          <a:pt x="179598" y="182536"/>
                          <a:pt x="213360" y="193040"/>
                        </a:cubicBezTo>
                        <a:cubicBezTo>
                          <a:pt x="377230" y="244022"/>
                          <a:pt x="289383" y="222756"/>
                          <a:pt x="411480" y="248920"/>
                        </a:cubicBezTo>
                        <a:cubicBezTo>
                          <a:pt x="508000" y="242147"/>
                          <a:pt x="605181" y="241757"/>
                          <a:pt x="701040" y="228600"/>
                        </a:cubicBezTo>
                        <a:cubicBezTo>
                          <a:pt x="778374" y="217986"/>
                          <a:pt x="853410" y="194597"/>
                          <a:pt x="929640" y="177800"/>
                        </a:cubicBezTo>
                        <a:cubicBezTo>
                          <a:pt x="999627" y="162379"/>
                          <a:pt x="1182064" y="124489"/>
                          <a:pt x="1209040" y="121920"/>
                        </a:cubicBezTo>
                        <a:lnTo>
                          <a:pt x="1315720" y="111760"/>
                        </a:lnTo>
                        <a:cubicBezTo>
                          <a:pt x="1408853" y="118533"/>
                          <a:pt x="1502419" y="120844"/>
                          <a:pt x="1595120" y="132080"/>
                        </a:cubicBezTo>
                        <a:cubicBezTo>
                          <a:pt x="1647785" y="138464"/>
                          <a:pt x="1667244" y="171361"/>
                          <a:pt x="1717040" y="187960"/>
                        </a:cubicBezTo>
                        <a:cubicBezTo>
                          <a:pt x="1749805" y="198882"/>
                          <a:pt x="1785432" y="198792"/>
                          <a:pt x="1818640" y="208280"/>
                        </a:cubicBezTo>
                        <a:cubicBezTo>
                          <a:pt x="1979324" y="254190"/>
                          <a:pt x="1936727" y="261439"/>
                          <a:pt x="2087880" y="289560"/>
                        </a:cubicBezTo>
                        <a:cubicBezTo>
                          <a:pt x="2144717" y="300134"/>
                          <a:pt x="2240576" y="302273"/>
                          <a:pt x="2296160" y="304800"/>
                        </a:cubicBezTo>
                        <a:cubicBezTo>
                          <a:pt x="2465493" y="299720"/>
                          <a:pt x="2635542" y="305918"/>
                          <a:pt x="2804160" y="289560"/>
                        </a:cubicBezTo>
                        <a:cubicBezTo>
                          <a:pt x="2916489" y="278662"/>
                          <a:pt x="3179869" y="152086"/>
                          <a:pt x="3246120" y="111760"/>
                        </a:cubicBezTo>
                        <a:cubicBezTo>
                          <a:pt x="3285067" y="88053"/>
                          <a:pt x="3323661" y="63757"/>
                          <a:pt x="3362960" y="40640"/>
                        </a:cubicBezTo>
                        <a:cubicBezTo>
                          <a:pt x="3423958" y="4759"/>
                          <a:pt x="3409031" y="29778"/>
                          <a:pt x="3423920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4FD0AAB-D3BE-1B1A-7A03-6375DDE28E75}"/>
              </a:ext>
            </a:extLst>
          </p:cNvPr>
          <p:cNvSpPr txBox="1"/>
          <p:nvPr/>
        </p:nvSpPr>
        <p:spPr>
          <a:xfrm>
            <a:off x="746396" y="328246"/>
            <a:ext cx="11269758" cy="7543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0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(</a:t>
            </a:r>
            <a:r>
              <a:rPr lang="zh-TW" altLang="en-US" sz="20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參考思維應用技法</a:t>
            </a:r>
            <a:r>
              <a:rPr lang="en-US" altLang="zh-TW" sz="20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) </a:t>
            </a:r>
            <a:r>
              <a:rPr lang="en-US" altLang="zh-TW" sz="20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  <a:hlinkClick r:id="rId2"/>
              </a:rPr>
              <a:t>https://www.youtube.com/watch?v=_9CrnILVXvk</a:t>
            </a:r>
            <a:endParaRPr lang="en-US" altLang="zh-TW" sz="20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SimSun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0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(</a:t>
            </a:r>
            <a:r>
              <a:rPr lang="zh-TW" altLang="en-US" sz="20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參考個案症狀</a:t>
            </a:r>
            <a:r>
              <a:rPr lang="en-US" altLang="zh-TW" sz="20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(</a:t>
            </a:r>
            <a:r>
              <a:rPr lang="zh-TW" altLang="en-US" sz="20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著重幻聽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))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  <a:hlinkClick r:id="rId3"/>
              </a:rPr>
              <a:t>https://www.airitilibrary.com/Publication/alDetailedMesh?docid=1819026x-201704-201706200019-201706200019-127-139</a:t>
            </a:r>
            <a:endParaRPr lang="en-US" altLang="zh-TW" sz="20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SimSun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0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(</a:t>
            </a:r>
            <a:r>
              <a:rPr lang="zh-TW" altLang="en-US" sz="20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參考個案症狀</a:t>
            </a:r>
            <a:r>
              <a:rPr lang="en-US" altLang="zh-TW" sz="20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(</a:t>
            </a:r>
            <a:r>
              <a:rPr lang="zh-TW" altLang="en-US" sz="20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著重被害妄想與幻聽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))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  <a:hlinkClick r:id="rId4"/>
              </a:rPr>
              <a:t>https://farmcity.taipei/upload/m8s3/(108)%E7%B2%BE%E7%A5%9E%E7%A7%91%E6%85%A2%E6%80%A7%E7%97%85%E4%BA%BA%E5%9C%92%E8%97%9D%E6%B2%BB%E7%99%82%E4%B9%8B%E6%88%90%E6%95%88%E5%88%86%E6%9E%90.pdf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cs typeface="SimSun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(VR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參考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)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  <a:hlinkClick r:id="rId5"/>
              </a:rPr>
              <a:t>https://www.sixvfx.com/vr_360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cs typeface="SimSun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(VR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心理治療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)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  <a:hlinkClick r:id="rId6"/>
              </a:rPr>
              <a:t>https://tomorrowsci.com/master/vr%E5%BF%83%E7%90%86%E6%B2%BB%E7%99%82/#google_vignette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cs typeface="SimSun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(VR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心理治療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)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  <a:hlinkClick r:id="rId7"/>
              </a:rPr>
              <a:t>https://www.nccu.edu.tw/p/16-1000-8719.php?Lang=zh-tw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cs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  <a:cs typeface="SimSun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20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SimSun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zh-TW" altLang="zh-TW" sz="26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6974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A76B1194-6626-F3A9-A752-3A1E40466A7A}"/>
              </a:ext>
            </a:extLst>
          </p:cNvPr>
          <p:cNvSpPr txBox="1"/>
          <p:nvPr/>
        </p:nvSpPr>
        <p:spPr>
          <a:xfrm>
            <a:off x="5274919" y="2921168"/>
            <a:ext cx="1755835" cy="1015663"/>
          </a:xfrm>
          <a:custGeom>
            <a:avLst/>
            <a:gdLst>
              <a:gd name="connsiteX0" fmla="*/ 0 w 1755835"/>
              <a:gd name="connsiteY0" fmla="*/ 0 h 1015663"/>
              <a:gd name="connsiteX1" fmla="*/ 567720 w 1755835"/>
              <a:gd name="connsiteY1" fmla="*/ 0 h 1015663"/>
              <a:gd name="connsiteX2" fmla="*/ 1100323 w 1755835"/>
              <a:gd name="connsiteY2" fmla="*/ 0 h 1015663"/>
              <a:gd name="connsiteX3" fmla="*/ 1755835 w 1755835"/>
              <a:gd name="connsiteY3" fmla="*/ 0 h 1015663"/>
              <a:gd name="connsiteX4" fmla="*/ 1755835 w 1755835"/>
              <a:gd name="connsiteY4" fmla="*/ 497675 h 1015663"/>
              <a:gd name="connsiteX5" fmla="*/ 1755835 w 1755835"/>
              <a:gd name="connsiteY5" fmla="*/ 1015663 h 1015663"/>
              <a:gd name="connsiteX6" fmla="*/ 1205673 w 1755835"/>
              <a:gd name="connsiteY6" fmla="*/ 1015663 h 1015663"/>
              <a:gd name="connsiteX7" fmla="*/ 655512 w 1755835"/>
              <a:gd name="connsiteY7" fmla="*/ 1015663 h 1015663"/>
              <a:gd name="connsiteX8" fmla="*/ 0 w 1755835"/>
              <a:gd name="connsiteY8" fmla="*/ 1015663 h 1015663"/>
              <a:gd name="connsiteX9" fmla="*/ 0 w 1755835"/>
              <a:gd name="connsiteY9" fmla="*/ 538301 h 1015663"/>
              <a:gd name="connsiteX10" fmla="*/ 0 w 1755835"/>
              <a:gd name="connsiteY10" fmla="*/ 0 h 1015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5835" h="1015663" extrusionOk="0">
                <a:moveTo>
                  <a:pt x="0" y="0"/>
                </a:moveTo>
                <a:cubicBezTo>
                  <a:pt x="119847" y="-18704"/>
                  <a:pt x="448055" y="65579"/>
                  <a:pt x="567720" y="0"/>
                </a:cubicBezTo>
                <a:cubicBezTo>
                  <a:pt x="687385" y="-65579"/>
                  <a:pt x="946544" y="33952"/>
                  <a:pt x="1100323" y="0"/>
                </a:cubicBezTo>
                <a:cubicBezTo>
                  <a:pt x="1254102" y="-33952"/>
                  <a:pt x="1580727" y="11332"/>
                  <a:pt x="1755835" y="0"/>
                </a:cubicBezTo>
                <a:cubicBezTo>
                  <a:pt x="1756081" y="229384"/>
                  <a:pt x="1726857" y="294967"/>
                  <a:pt x="1755835" y="497675"/>
                </a:cubicBezTo>
                <a:cubicBezTo>
                  <a:pt x="1784813" y="700384"/>
                  <a:pt x="1729287" y="893082"/>
                  <a:pt x="1755835" y="1015663"/>
                </a:cubicBezTo>
                <a:cubicBezTo>
                  <a:pt x="1572663" y="1059281"/>
                  <a:pt x="1470394" y="968749"/>
                  <a:pt x="1205673" y="1015663"/>
                </a:cubicBezTo>
                <a:cubicBezTo>
                  <a:pt x="940952" y="1062577"/>
                  <a:pt x="788454" y="1000150"/>
                  <a:pt x="655512" y="1015663"/>
                </a:cubicBezTo>
                <a:cubicBezTo>
                  <a:pt x="522570" y="1031176"/>
                  <a:pt x="205699" y="975359"/>
                  <a:pt x="0" y="1015663"/>
                </a:cubicBezTo>
                <a:cubicBezTo>
                  <a:pt x="-15171" y="892885"/>
                  <a:pt x="45249" y="730145"/>
                  <a:pt x="0" y="538301"/>
                </a:cubicBezTo>
                <a:cubicBezTo>
                  <a:pt x="-45249" y="346457"/>
                  <a:pt x="15211" y="144006"/>
                  <a:pt x="0" y="0"/>
                </a:cubicBezTo>
                <a:close/>
              </a:path>
            </a:pathLst>
          </a:custGeom>
          <a:noFill/>
          <a:ln w="444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</a:p>
        </p:txBody>
      </p:sp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8A865D8B-DEF6-83A6-0B9C-3F8463641C1A}"/>
              </a:ext>
            </a:extLst>
          </p:cNvPr>
          <p:cNvSpPr/>
          <p:nvPr/>
        </p:nvSpPr>
        <p:spPr>
          <a:xfrm rot="16200000" flipV="1">
            <a:off x="4656103" y="1439895"/>
            <a:ext cx="2936630" cy="56838"/>
          </a:xfrm>
          <a:custGeom>
            <a:avLst/>
            <a:gdLst>
              <a:gd name="connsiteX0" fmla="*/ 0 w 2936630"/>
              <a:gd name="connsiteY0" fmla="*/ 23682 h 56838"/>
              <a:gd name="connsiteX1" fmla="*/ 21785 w 2936630"/>
              <a:gd name="connsiteY1" fmla="*/ 21787 h 56838"/>
              <a:gd name="connsiteX2" fmla="*/ 60998 w 2936630"/>
              <a:gd name="connsiteY2" fmla="*/ 26524 h 56838"/>
              <a:gd name="connsiteX3" fmla="*/ 95854 w 2936630"/>
              <a:gd name="connsiteY3" fmla="*/ 30313 h 56838"/>
              <a:gd name="connsiteX4" fmla="*/ 182994 w 2936630"/>
              <a:gd name="connsiteY4" fmla="*/ 35997 h 56838"/>
              <a:gd name="connsiteX5" fmla="*/ 352918 w 2936630"/>
              <a:gd name="connsiteY5" fmla="*/ 46417 h 56838"/>
              <a:gd name="connsiteX6" fmla="*/ 601268 w 2936630"/>
              <a:gd name="connsiteY6" fmla="*/ 42628 h 56838"/>
              <a:gd name="connsiteX7" fmla="*/ 797334 w 2936630"/>
              <a:gd name="connsiteY7" fmla="*/ 33155 h 56838"/>
              <a:gd name="connsiteX8" fmla="*/ 1036970 w 2936630"/>
              <a:gd name="connsiteY8" fmla="*/ 22735 h 56838"/>
              <a:gd name="connsiteX9" fmla="*/ 1128467 w 2936630"/>
              <a:gd name="connsiteY9" fmla="*/ 20840 h 56838"/>
              <a:gd name="connsiteX10" fmla="*/ 1368103 w 2936630"/>
              <a:gd name="connsiteY10" fmla="*/ 24629 h 56838"/>
              <a:gd name="connsiteX11" fmla="*/ 1472672 w 2936630"/>
              <a:gd name="connsiteY11" fmla="*/ 35050 h 56838"/>
              <a:gd name="connsiteX12" fmla="*/ 1559812 w 2936630"/>
              <a:gd name="connsiteY12" fmla="*/ 38839 h 56838"/>
              <a:gd name="connsiteX13" fmla="*/ 1790734 w 2936630"/>
              <a:gd name="connsiteY13" fmla="*/ 53996 h 56838"/>
              <a:gd name="connsiteX14" fmla="*/ 1969372 w 2936630"/>
              <a:gd name="connsiteY14" fmla="*/ 56838 h 56838"/>
              <a:gd name="connsiteX15" fmla="*/ 2405073 w 2936630"/>
              <a:gd name="connsiteY15" fmla="*/ 53996 h 56838"/>
              <a:gd name="connsiteX16" fmla="*/ 2784134 w 2936630"/>
              <a:gd name="connsiteY16" fmla="*/ 20840 h 56838"/>
              <a:gd name="connsiteX17" fmla="*/ 2884345 w 2936630"/>
              <a:gd name="connsiteY17" fmla="*/ 7578 h 56838"/>
              <a:gd name="connsiteX18" fmla="*/ 2936630 w 2936630"/>
              <a:gd name="connsiteY18" fmla="*/ 0 h 5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36630" h="56838" extrusionOk="0">
                <a:moveTo>
                  <a:pt x="0" y="23682"/>
                </a:moveTo>
                <a:cubicBezTo>
                  <a:pt x="7032" y="22898"/>
                  <a:pt x="14800" y="20665"/>
                  <a:pt x="21785" y="21787"/>
                </a:cubicBezTo>
                <a:cubicBezTo>
                  <a:pt x="37472" y="22973"/>
                  <a:pt x="47272" y="24785"/>
                  <a:pt x="60998" y="26524"/>
                </a:cubicBezTo>
                <a:cubicBezTo>
                  <a:pt x="72538" y="29006"/>
                  <a:pt x="83419" y="29780"/>
                  <a:pt x="95854" y="30313"/>
                </a:cubicBezTo>
                <a:cubicBezTo>
                  <a:pt x="126036" y="32010"/>
                  <a:pt x="153657" y="36978"/>
                  <a:pt x="182994" y="35997"/>
                </a:cubicBezTo>
                <a:cubicBezTo>
                  <a:pt x="312089" y="37721"/>
                  <a:pt x="244665" y="49481"/>
                  <a:pt x="352918" y="46417"/>
                </a:cubicBezTo>
                <a:cubicBezTo>
                  <a:pt x="421028" y="52191"/>
                  <a:pt x="512039" y="52650"/>
                  <a:pt x="601268" y="42628"/>
                </a:cubicBezTo>
                <a:cubicBezTo>
                  <a:pt x="657176" y="47604"/>
                  <a:pt x="733167" y="35159"/>
                  <a:pt x="797334" y="33155"/>
                </a:cubicBezTo>
                <a:cubicBezTo>
                  <a:pt x="854473" y="29427"/>
                  <a:pt x="1014433" y="23009"/>
                  <a:pt x="1036970" y="22735"/>
                </a:cubicBezTo>
                <a:cubicBezTo>
                  <a:pt x="1048120" y="27425"/>
                  <a:pt x="1110438" y="25621"/>
                  <a:pt x="1128467" y="20840"/>
                </a:cubicBezTo>
                <a:cubicBezTo>
                  <a:pt x="1214602" y="25812"/>
                  <a:pt x="1302438" y="17669"/>
                  <a:pt x="1368103" y="24629"/>
                </a:cubicBezTo>
                <a:cubicBezTo>
                  <a:pt x="1411949" y="29092"/>
                  <a:pt x="1430545" y="32935"/>
                  <a:pt x="1472672" y="35050"/>
                </a:cubicBezTo>
                <a:cubicBezTo>
                  <a:pt x="1500309" y="37240"/>
                  <a:pt x="1525835" y="36917"/>
                  <a:pt x="1559812" y="38839"/>
                </a:cubicBezTo>
                <a:cubicBezTo>
                  <a:pt x="1696071" y="48522"/>
                  <a:pt x="1664129" y="53098"/>
                  <a:pt x="1790734" y="53996"/>
                </a:cubicBezTo>
                <a:cubicBezTo>
                  <a:pt x="1837501" y="56416"/>
                  <a:pt x="1915805" y="48884"/>
                  <a:pt x="1969372" y="56838"/>
                </a:cubicBezTo>
                <a:cubicBezTo>
                  <a:pt x="2113362" y="53972"/>
                  <a:pt x="2263884" y="56631"/>
                  <a:pt x="2405073" y="53996"/>
                </a:cubicBezTo>
                <a:cubicBezTo>
                  <a:pt x="2498043" y="58111"/>
                  <a:pt x="2724639" y="26186"/>
                  <a:pt x="2784134" y="20840"/>
                </a:cubicBezTo>
                <a:cubicBezTo>
                  <a:pt x="2813333" y="13781"/>
                  <a:pt x="2849605" y="9262"/>
                  <a:pt x="2884345" y="7578"/>
                </a:cubicBezTo>
                <a:cubicBezTo>
                  <a:pt x="2936833" y="-1326"/>
                  <a:pt x="2924221" y="7925"/>
                  <a:pt x="2936630" y="0"/>
                </a:cubicBezTo>
              </a:path>
            </a:pathLst>
          </a:custGeom>
          <a:noFill/>
          <a:ln w="317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392746933">
                  <a:custGeom>
                    <a:avLst/>
                    <a:gdLst>
                      <a:gd name="connsiteX0" fmla="*/ 0 w 3423920"/>
                      <a:gd name="connsiteY0" fmla="*/ 127000 h 304800"/>
                      <a:gd name="connsiteX1" fmla="*/ 25400 w 3423920"/>
                      <a:gd name="connsiteY1" fmla="*/ 116840 h 304800"/>
                      <a:gd name="connsiteX2" fmla="*/ 71120 w 3423920"/>
                      <a:gd name="connsiteY2" fmla="*/ 142240 h 304800"/>
                      <a:gd name="connsiteX3" fmla="*/ 111760 w 3423920"/>
                      <a:gd name="connsiteY3" fmla="*/ 162560 h 304800"/>
                      <a:gd name="connsiteX4" fmla="*/ 213360 w 3423920"/>
                      <a:gd name="connsiteY4" fmla="*/ 193040 h 304800"/>
                      <a:gd name="connsiteX5" fmla="*/ 411480 w 3423920"/>
                      <a:gd name="connsiteY5" fmla="*/ 248920 h 304800"/>
                      <a:gd name="connsiteX6" fmla="*/ 701040 w 3423920"/>
                      <a:gd name="connsiteY6" fmla="*/ 228600 h 304800"/>
                      <a:gd name="connsiteX7" fmla="*/ 929640 w 3423920"/>
                      <a:gd name="connsiteY7" fmla="*/ 177800 h 304800"/>
                      <a:gd name="connsiteX8" fmla="*/ 1209040 w 3423920"/>
                      <a:gd name="connsiteY8" fmla="*/ 121920 h 304800"/>
                      <a:gd name="connsiteX9" fmla="*/ 1315720 w 3423920"/>
                      <a:gd name="connsiteY9" fmla="*/ 111760 h 304800"/>
                      <a:gd name="connsiteX10" fmla="*/ 1595120 w 3423920"/>
                      <a:gd name="connsiteY10" fmla="*/ 132080 h 304800"/>
                      <a:gd name="connsiteX11" fmla="*/ 1717040 w 3423920"/>
                      <a:gd name="connsiteY11" fmla="*/ 187960 h 304800"/>
                      <a:gd name="connsiteX12" fmla="*/ 1818640 w 3423920"/>
                      <a:gd name="connsiteY12" fmla="*/ 208280 h 304800"/>
                      <a:gd name="connsiteX13" fmla="*/ 2087880 w 3423920"/>
                      <a:gd name="connsiteY13" fmla="*/ 289560 h 304800"/>
                      <a:gd name="connsiteX14" fmla="*/ 2296160 w 3423920"/>
                      <a:gd name="connsiteY14" fmla="*/ 304800 h 304800"/>
                      <a:gd name="connsiteX15" fmla="*/ 2804160 w 3423920"/>
                      <a:gd name="connsiteY15" fmla="*/ 289560 h 304800"/>
                      <a:gd name="connsiteX16" fmla="*/ 3246120 w 3423920"/>
                      <a:gd name="connsiteY16" fmla="*/ 111760 h 304800"/>
                      <a:gd name="connsiteX17" fmla="*/ 3362960 w 3423920"/>
                      <a:gd name="connsiteY17" fmla="*/ 40640 h 304800"/>
                      <a:gd name="connsiteX18" fmla="*/ 3423920 w 3423920"/>
                      <a:gd name="connsiteY18" fmla="*/ 0 h 304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423920" h="304800">
                        <a:moveTo>
                          <a:pt x="0" y="127000"/>
                        </a:moveTo>
                        <a:cubicBezTo>
                          <a:pt x="8467" y="123613"/>
                          <a:pt x="16484" y="114929"/>
                          <a:pt x="25400" y="116840"/>
                        </a:cubicBezTo>
                        <a:cubicBezTo>
                          <a:pt x="42447" y="120493"/>
                          <a:pt x="55712" y="134083"/>
                          <a:pt x="71120" y="142240"/>
                        </a:cubicBezTo>
                        <a:cubicBezTo>
                          <a:pt x="84506" y="149326"/>
                          <a:pt x="97497" y="157466"/>
                          <a:pt x="111760" y="162560"/>
                        </a:cubicBezTo>
                        <a:cubicBezTo>
                          <a:pt x="145058" y="174452"/>
                          <a:pt x="179598" y="182536"/>
                          <a:pt x="213360" y="193040"/>
                        </a:cubicBezTo>
                        <a:cubicBezTo>
                          <a:pt x="377230" y="244022"/>
                          <a:pt x="289383" y="222756"/>
                          <a:pt x="411480" y="248920"/>
                        </a:cubicBezTo>
                        <a:cubicBezTo>
                          <a:pt x="508000" y="242147"/>
                          <a:pt x="605181" y="241757"/>
                          <a:pt x="701040" y="228600"/>
                        </a:cubicBezTo>
                        <a:cubicBezTo>
                          <a:pt x="778374" y="217986"/>
                          <a:pt x="853410" y="194597"/>
                          <a:pt x="929640" y="177800"/>
                        </a:cubicBezTo>
                        <a:cubicBezTo>
                          <a:pt x="999627" y="162379"/>
                          <a:pt x="1182064" y="124489"/>
                          <a:pt x="1209040" y="121920"/>
                        </a:cubicBezTo>
                        <a:lnTo>
                          <a:pt x="1315720" y="111760"/>
                        </a:lnTo>
                        <a:cubicBezTo>
                          <a:pt x="1408853" y="118533"/>
                          <a:pt x="1502419" y="120844"/>
                          <a:pt x="1595120" y="132080"/>
                        </a:cubicBezTo>
                        <a:cubicBezTo>
                          <a:pt x="1647785" y="138464"/>
                          <a:pt x="1667244" y="171361"/>
                          <a:pt x="1717040" y="187960"/>
                        </a:cubicBezTo>
                        <a:cubicBezTo>
                          <a:pt x="1749805" y="198882"/>
                          <a:pt x="1785432" y="198792"/>
                          <a:pt x="1818640" y="208280"/>
                        </a:cubicBezTo>
                        <a:cubicBezTo>
                          <a:pt x="1979324" y="254190"/>
                          <a:pt x="1936727" y="261439"/>
                          <a:pt x="2087880" y="289560"/>
                        </a:cubicBezTo>
                        <a:cubicBezTo>
                          <a:pt x="2144717" y="300134"/>
                          <a:pt x="2240576" y="302273"/>
                          <a:pt x="2296160" y="304800"/>
                        </a:cubicBezTo>
                        <a:cubicBezTo>
                          <a:pt x="2465493" y="299720"/>
                          <a:pt x="2635542" y="305918"/>
                          <a:pt x="2804160" y="289560"/>
                        </a:cubicBezTo>
                        <a:cubicBezTo>
                          <a:pt x="2916489" y="278662"/>
                          <a:pt x="3179869" y="152086"/>
                          <a:pt x="3246120" y="111760"/>
                        </a:cubicBezTo>
                        <a:cubicBezTo>
                          <a:pt x="3285067" y="88053"/>
                          <a:pt x="3323661" y="63757"/>
                          <a:pt x="3362960" y="40640"/>
                        </a:cubicBezTo>
                        <a:cubicBezTo>
                          <a:pt x="3423958" y="4759"/>
                          <a:pt x="3409031" y="29778"/>
                          <a:pt x="3423920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D8093ED5-937F-C12B-8A81-B1916B8B062B}"/>
              </a:ext>
            </a:extLst>
          </p:cNvPr>
          <p:cNvSpPr/>
          <p:nvPr/>
        </p:nvSpPr>
        <p:spPr>
          <a:xfrm rot="16200000">
            <a:off x="-2888550" y="3406139"/>
            <a:ext cx="6858001" cy="45719"/>
          </a:xfrm>
          <a:custGeom>
            <a:avLst/>
            <a:gdLst>
              <a:gd name="connsiteX0" fmla="*/ 0 w 6858001"/>
              <a:gd name="connsiteY0" fmla="*/ 19049 h 45719"/>
              <a:gd name="connsiteX1" fmla="*/ 50875 w 6858001"/>
              <a:gd name="connsiteY1" fmla="*/ 17525 h 45719"/>
              <a:gd name="connsiteX2" fmla="*/ 142451 w 6858001"/>
              <a:gd name="connsiteY2" fmla="*/ 21335 h 45719"/>
              <a:gd name="connsiteX3" fmla="*/ 223851 w 6858001"/>
              <a:gd name="connsiteY3" fmla="*/ 24383 h 45719"/>
              <a:gd name="connsiteX4" fmla="*/ 427353 w 6858001"/>
              <a:gd name="connsiteY4" fmla="*/ 28955 h 45719"/>
              <a:gd name="connsiteX5" fmla="*/ 824181 w 6858001"/>
              <a:gd name="connsiteY5" fmla="*/ 37337 h 45719"/>
              <a:gd name="connsiteX6" fmla="*/ 1404160 w 6858001"/>
              <a:gd name="connsiteY6" fmla="*/ 34289 h 45719"/>
              <a:gd name="connsiteX7" fmla="*/ 1862038 w 6858001"/>
              <a:gd name="connsiteY7" fmla="*/ 26669 h 45719"/>
              <a:gd name="connsiteX8" fmla="*/ 2421668 w 6858001"/>
              <a:gd name="connsiteY8" fmla="*/ 18287 h 45719"/>
              <a:gd name="connsiteX9" fmla="*/ 2635344 w 6858001"/>
              <a:gd name="connsiteY9" fmla="*/ 16763 h 45719"/>
              <a:gd name="connsiteX10" fmla="*/ 3194973 w 6858001"/>
              <a:gd name="connsiteY10" fmla="*/ 19811 h 45719"/>
              <a:gd name="connsiteX11" fmla="*/ 3439175 w 6858001"/>
              <a:gd name="connsiteY11" fmla="*/ 28193 h 45719"/>
              <a:gd name="connsiteX12" fmla="*/ 3642677 w 6858001"/>
              <a:gd name="connsiteY12" fmla="*/ 31241 h 45719"/>
              <a:gd name="connsiteX13" fmla="*/ 4181956 w 6858001"/>
              <a:gd name="connsiteY13" fmla="*/ 43433 h 45719"/>
              <a:gd name="connsiteX14" fmla="*/ 4599134 w 6858001"/>
              <a:gd name="connsiteY14" fmla="*/ 45719 h 45719"/>
              <a:gd name="connsiteX15" fmla="*/ 5616641 w 6858001"/>
              <a:gd name="connsiteY15" fmla="*/ 43433 h 45719"/>
              <a:gd name="connsiteX16" fmla="*/ 6501873 w 6858001"/>
              <a:gd name="connsiteY16" fmla="*/ 16763 h 45719"/>
              <a:gd name="connsiteX17" fmla="*/ 6735900 w 6858001"/>
              <a:gd name="connsiteY17" fmla="*/ 6095 h 45719"/>
              <a:gd name="connsiteX18" fmla="*/ 6858000 w 6858001"/>
              <a:gd name="connsiteY18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858001" h="45719" extrusionOk="0">
                <a:moveTo>
                  <a:pt x="0" y="19049"/>
                </a:moveTo>
                <a:cubicBezTo>
                  <a:pt x="15120" y="17321"/>
                  <a:pt x="34244" y="15816"/>
                  <a:pt x="50875" y="17525"/>
                </a:cubicBezTo>
                <a:cubicBezTo>
                  <a:pt x="88835" y="19875"/>
                  <a:pt x="109285" y="19126"/>
                  <a:pt x="142451" y="21335"/>
                </a:cubicBezTo>
                <a:cubicBezTo>
                  <a:pt x="169326" y="23651"/>
                  <a:pt x="194273" y="25703"/>
                  <a:pt x="223851" y="24383"/>
                </a:cubicBezTo>
                <a:cubicBezTo>
                  <a:pt x="297515" y="23929"/>
                  <a:pt x="359439" y="29610"/>
                  <a:pt x="427353" y="28955"/>
                </a:cubicBezTo>
                <a:cubicBezTo>
                  <a:pt x="736527" y="23655"/>
                  <a:pt x="570733" y="53402"/>
                  <a:pt x="824181" y="37337"/>
                </a:cubicBezTo>
                <a:cubicBezTo>
                  <a:pt x="988794" y="50092"/>
                  <a:pt x="1204126" y="44930"/>
                  <a:pt x="1404160" y="34289"/>
                </a:cubicBezTo>
                <a:cubicBezTo>
                  <a:pt x="1540800" y="44883"/>
                  <a:pt x="1713633" y="25211"/>
                  <a:pt x="1862038" y="26669"/>
                </a:cubicBezTo>
                <a:cubicBezTo>
                  <a:pt x="2001147" y="24039"/>
                  <a:pt x="2372149" y="17132"/>
                  <a:pt x="2421668" y="18287"/>
                </a:cubicBezTo>
                <a:cubicBezTo>
                  <a:pt x="2453094" y="8252"/>
                  <a:pt x="2570166" y="-1775"/>
                  <a:pt x="2635344" y="16763"/>
                </a:cubicBezTo>
                <a:cubicBezTo>
                  <a:pt x="2838153" y="27420"/>
                  <a:pt x="3020197" y="14295"/>
                  <a:pt x="3194973" y="19811"/>
                </a:cubicBezTo>
                <a:cubicBezTo>
                  <a:pt x="3299996" y="21917"/>
                  <a:pt x="3339702" y="26153"/>
                  <a:pt x="3439175" y="28193"/>
                </a:cubicBezTo>
                <a:cubicBezTo>
                  <a:pt x="3497502" y="32245"/>
                  <a:pt x="3567682" y="29583"/>
                  <a:pt x="3642677" y="31241"/>
                </a:cubicBezTo>
                <a:cubicBezTo>
                  <a:pt x="3957299" y="43334"/>
                  <a:pt x="3884911" y="47389"/>
                  <a:pt x="4181956" y="43433"/>
                </a:cubicBezTo>
                <a:cubicBezTo>
                  <a:pt x="4284148" y="47661"/>
                  <a:pt x="4484830" y="41566"/>
                  <a:pt x="4599134" y="45719"/>
                </a:cubicBezTo>
                <a:cubicBezTo>
                  <a:pt x="4934803" y="39555"/>
                  <a:pt x="5307288" y="42455"/>
                  <a:pt x="5616641" y="43433"/>
                </a:cubicBezTo>
                <a:cubicBezTo>
                  <a:pt x="5839188" y="46255"/>
                  <a:pt x="6367652" y="21574"/>
                  <a:pt x="6501873" y="16763"/>
                </a:cubicBezTo>
                <a:cubicBezTo>
                  <a:pt x="6570544" y="7349"/>
                  <a:pt x="6653576" y="389"/>
                  <a:pt x="6735900" y="6095"/>
                </a:cubicBezTo>
                <a:cubicBezTo>
                  <a:pt x="6858359" y="-2929"/>
                  <a:pt x="6828574" y="7061"/>
                  <a:pt x="6858000" y="0"/>
                </a:cubicBezTo>
              </a:path>
            </a:pathLst>
          </a:custGeom>
          <a:noFill/>
          <a:ln w="254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392746933">
                  <a:custGeom>
                    <a:avLst/>
                    <a:gdLst>
                      <a:gd name="connsiteX0" fmla="*/ 0 w 3423920"/>
                      <a:gd name="connsiteY0" fmla="*/ 127000 h 304800"/>
                      <a:gd name="connsiteX1" fmla="*/ 25400 w 3423920"/>
                      <a:gd name="connsiteY1" fmla="*/ 116840 h 304800"/>
                      <a:gd name="connsiteX2" fmla="*/ 71120 w 3423920"/>
                      <a:gd name="connsiteY2" fmla="*/ 142240 h 304800"/>
                      <a:gd name="connsiteX3" fmla="*/ 111760 w 3423920"/>
                      <a:gd name="connsiteY3" fmla="*/ 162560 h 304800"/>
                      <a:gd name="connsiteX4" fmla="*/ 213360 w 3423920"/>
                      <a:gd name="connsiteY4" fmla="*/ 193040 h 304800"/>
                      <a:gd name="connsiteX5" fmla="*/ 411480 w 3423920"/>
                      <a:gd name="connsiteY5" fmla="*/ 248920 h 304800"/>
                      <a:gd name="connsiteX6" fmla="*/ 701040 w 3423920"/>
                      <a:gd name="connsiteY6" fmla="*/ 228600 h 304800"/>
                      <a:gd name="connsiteX7" fmla="*/ 929640 w 3423920"/>
                      <a:gd name="connsiteY7" fmla="*/ 177800 h 304800"/>
                      <a:gd name="connsiteX8" fmla="*/ 1209040 w 3423920"/>
                      <a:gd name="connsiteY8" fmla="*/ 121920 h 304800"/>
                      <a:gd name="connsiteX9" fmla="*/ 1315720 w 3423920"/>
                      <a:gd name="connsiteY9" fmla="*/ 111760 h 304800"/>
                      <a:gd name="connsiteX10" fmla="*/ 1595120 w 3423920"/>
                      <a:gd name="connsiteY10" fmla="*/ 132080 h 304800"/>
                      <a:gd name="connsiteX11" fmla="*/ 1717040 w 3423920"/>
                      <a:gd name="connsiteY11" fmla="*/ 187960 h 304800"/>
                      <a:gd name="connsiteX12" fmla="*/ 1818640 w 3423920"/>
                      <a:gd name="connsiteY12" fmla="*/ 208280 h 304800"/>
                      <a:gd name="connsiteX13" fmla="*/ 2087880 w 3423920"/>
                      <a:gd name="connsiteY13" fmla="*/ 289560 h 304800"/>
                      <a:gd name="connsiteX14" fmla="*/ 2296160 w 3423920"/>
                      <a:gd name="connsiteY14" fmla="*/ 304800 h 304800"/>
                      <a:gd name="connsiteX15" fmla="*/ 2804160 w 3423920"/>
                      <a:gd name="connsiteY15" fmla="*/ 289560 h 304800"/>
                      <a:gd name="connsiteX16" fmla="*/ 3246120 w 3423920"/>
                      <a:gd name="connsiteY16" fmla="*/ 111760 h 304800"/>
                      <a:gd name="connsiteX17" fmla="*/ 3362960 w 3423920"/>
                      <a:gd name="connsiteY17" fmla="*/ 40640 h 304800"/>
                      <a:gd name="connsiteX18" fmla="*/ 3423920 w 3423920"/>
                      <a:gd name="connsiteY18" fmla="*/ 0 h 304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423920" h="304800">
                        <a:moveTo>
                          <a:pt x="0" y="127000"/>
                        </a:moveTo>
                        <a:cubicBezTo>
                          <a:pt x="8467" y="123613"/>
                          <a:pt x="16484" y="114929"/>
                          <a:pt x="25400" y="116840"/>
                        </a:cubicBezTo>
                        <a:cubicBezTo>
                          <a:pt x="42447" y="120493"/>
                          <a:pt x="55712" y="134083"/>
                          <a:pt x="71120" y="142240"/>
                        </a:cubicBezTo>
                        <a:cubicBezTo>
                          <a:pt x="84506" y="149326"/>
                          <a:pt x="97497" y="157466"/>
                          <a:pt x="111760" y="162560"/>
                        </a:cubicBezTo>
                        <a:cubicBezTo>
                          <a:pt x="145058" y="174452"/>
                          <a:pt x="179598" y="182536"/>
                          <a:pt x="213360" y="193040"/>
                        </a:cubicBezTo>
                        <a:cubicBezTo>
                          <a:pt x="377230" y="244022"/>
                          <a:pt x="289383" y="222756"/>
                          <a:pt x="411480" y="248920"/>
                        </a:cubicBezTo>
                        <a:cubicBezTo>
                          <a:pt x="508000" y="242147"/>
                          <a:pt x="605181" y="241757"/>
                          <a:pt x="701040" y="228600"/>
                        </a:cubicBezTo>
                        <a:cubicBezTo>
                          <a:pt x="778374" y="217986"/>
                          <a:pt x="853410" y="194597"/>
                          <a:pt x="929640" y="177800"/>
                        </a:cubicBezTo>
                        <a:cubicBezTo>
                          <a:pt x="999627" y="162379"/>
                          <a:pt x="1182064" y="124489"/>
                          <a:pt x="1209040" y="121920"/>
                        </a:cubicBezTo>
                        <a:lnTo>
                          <a:pt x="1315720" y="111760"/>
                        </a:lnTo>
                        <a:cubicBezTo>
                          <a:pt x="1408853" y="118533"/>
                          <a:pt x="1502419" y="120844"/>
                          <a:pt x="1595120" y="132080"/>
                        </a:cubicBezTo>
                        <a:cubicBezTo>
                          <a:pt x="1647785" y="138464"/>
                          <a:pt x="1667244" y="171361"/>
                          <a:pt x="1717040" y="187960"/>
                        </a:cubicBezTo>
                        <a:cubicBezTo>
                          <a:pt x="1749805" y="198882"/>
                          <a:pt x="1785432" y="198792"/>
                          <a:pt x="1818640" y="208280"/>
                        </a:cubicBezTo>
                        <a:cubicBezTo>
                          <a:pt x="1979324" y="254190"/>
                          <a:pt x="1936727" y="261439"/>
                          <a:pt x="2087880" y="289560"/>
                        </a:cubicBezTo>
                        <a:cubicBezTo>
                          <a:pt x="2144717" y="300134"/>
                          <a:pt x="2240576" y="302273"/>
                          <a:pt x="2296160" y="304800"/>
                        </a:cubicBezTo>
                        <a:cubicBezTo>
                          <a:pt x="2465493" y="299720"/>
                          <a:pt x="2635542" y="305918"/>
                          <a:pt x="2804160" y="289560"/>
                        </a:cubicBezTo>
                        <a:cubicBezTo>
                          <a:pt x="2916489" y="278662"/>
                          <a:pt x="3179869" y="152086"/>
                          <a:pt x="3246120" y="111760"/>
                        </a:cubicBezTo>
                        <a:cubicBezTo>
                          <a:pt x="3285067" y="88053"/>
                          <a:pt x="3323661" y="63757"/>
                          <a:pt x="3362960" y="40640"/>
                        </a:cubicBezTo>
                        <a:cubicBezTo>
                          <a:pt x="3423958" y="4759"/>
                          <a:pt x="3409031" y="29778"/>
                          <a:pt x="3423920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9551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A76B1194-6626-F3A9-A752-3A1E40466A7A}"/>
              </a:ext>
            </a:extLst>
          </p:cNvPr>
          <p:cNvSpPr txBox="1"/>
          <p:nvPr/>
        </p:nvSpPr>
        <p:spPr>
          <a:xfrm>
            <a:off x="2448585" y="2921166"/>
            <a:ext cx="7633025" cy="1015663"/>
          </a:xfrm>
          <a:custGeom>
            <a:avLst/>
            <a:gdLst>
              <a:gd name="connsiteX0" fmla="*/ 0 w 7633025"/>
              <a:gd name="connsiteY0" fmla="*/ 0 h 1015663"/>
              <a:gd name="connsiteX1" fmla="*/ 510826 w 7633025"/>
              <a:gd name="connsiteY1" fmla="*/ 0 h 1015663"/>
              <a:gd name="connsiteX2" fmla="*/ 868991 w 7633025"/>
              <a:gd name="connsiteY2" fmla="*/ 0 h 1015663"/>
              <a:gd name="connsiteX3" fmla="*/ 1608807 w 7633025"/>
              <a:gd name="connsiteY3" fmla="*/ 0 h 1015663"/>
              <a:gd name="connsiteX4" fmla="*/ 2119632 w 7633025"/>
              <a:gd name="connsiteY4" fmla="*/ 0 h 1015663"/>
              <a:gd name="connsiteX5" fmla="*/ 2630458 w 7633025"/>
              <a:gd name="connsiteY5" fmla="*/ 0 h 1015663"/>
              <a:gd name="connsiteX6" fmla="*/ 3370274 w 7633025"/>
              <a:gd name="connsiteY6" fmla="*/ 0 h 1015663"/>
              <a:gd name="connsiteX7" fmla="*/ 3804769 w 7633025"/>
              <a:gd name="connsiteY7" fmla="*/ 0 h 1015663"/>
              <a:gd name="connsiteX8" fmla="*/ 4544586 w 7633025"/>
              <a:gd name="connsiteY8" fmla="*/ 0 h 1015663"/>
              <a:gd name="connsiteX9" fmla="*/ 5284402 w 7633025"/>
              <a:gd name="connsiteY9" fmla="*/ 0 h 1015663"/>
              <a:gd name="connsiteX10" fmla="*/ 5871558 w 7633025"/>
              <a:gd name="connsiteY10" fmla="*/ 0 h 1015663"/>
              <a:gd name="connsiteX11" fmla="*/ 6611374 w 7633025"/>
              <a:gd name="connsiteY11" fmla="*/ 0 h 1015663"/>
              <a:gd name="connsiteX12" fmla="*/ 7122199 w 7633025"/>
              <a:gd name="connsiteY12" fmla="*/ 0 h 1015663"/>
              <a:gd name="connsiteX13" fmla="*/ 7633025 w 7633025"/>
              <a:gd name="connsiteY13" fmla="*/ 0 h 1015663"/>
              <a:gd name="connsiteX14" fmla="*/ 7633025 w 7633025"/>
              <a:gd name="connsiteY14" fmla="*/ 517988 h 1015663"/>
              <a:gd name="connsiteX15" fmla="*/ 7633025 w 7633025"/>
              <a:gd name="connsiteY15" fmla="*/ 1015663 h 1015663"/>
              <a:gd name="connsiteX16" fmla="*/ 7045869 w 7633025"/>
              <a:gd name="connsiteY16" fmla="*/ 1015663 h 1015663"/>
              <a:gd name="connsiteX17" fmla="*/ 6306053 w 7633025"/>
              <a:gd name="connsiteY17" fmla="*/ 1015663 h 1015663"/>
              <a:gd name="connsiteX18" fmla="*/ 5718897 w 7633025"/>
              <a:gd name="connsiteY18" fmla="*/ 1015663 h 1015663"/>
              <a:gd name="connsiteX19" fmla="*/ 5360732 w 7633025"/>
              <a:gd name="connsiteY19" fmla="*/ 1015663 h 1015663"/>
              <a:gd name="connsiteX20" fmla="*/ 4926237 w 7633025"/>
              <a:gd name="connsiteY20" fmla="*/ 1015663 h 1015663"/>
              <a:gd name="connsiteX21" fmla="*/ 4186421 w 7633025"/>
              <a:gd name="connsiteY21" fmla="*/ 1015663 h 1015663"/>
              <a:gd name="connsiteX22" fmla="*/ 3599265 w 7633025"/>
              <a:gd name="connsiteY22" fmla="*/ 1015663 h 1015663"/>
              <a:gd name="connsiteX23" fmla="*/ 3164770 w 7633025"/>
              <a:gd name="connsiteY23" fmla="*/ 1015663 h 1015663"/>
              <a:gd name="connsiteX24" fmla="*/ 2577614 w 7633025"/>
              <a:gd name="connsiteY24" fmla="*/ 1015663 h 1015663"/>
              <a:gd name="connsiteX25" fmla="*/ 2219449 w 7633025"/>
              <a:gd name="connsiteY25" fmla="*/ 1015663 h 1015663"/>
              <a:gd name="connsiteX26" fmla="*/ 1861284 w 7633025"/>
              <a:gd name="connsiteY26" fmla="*/ 1015663 h 1015663"/>
              <a:gd name="connsiteX27" fmla="*/ 1274128 w 7633025"/>
              <a:gd name="connsiteY27" fmla="*/ 1015663 h 1015663"/>
              <a:gd name="connsiteX28" fmla="*/ 839633 w 7633025"/>
              <a:gd name="connsiteY28" fmla="*/ 1015663 h 1015663"/>
              <a:gd name="connsiteX29" fmla="*/ 0 w 7633025"/>
              <a:gd name="connsiteY29" fmla="*/ 1015663 h 1015663"/>
              <a:gd name="connsiteX30" fmla="*/ 0 w 7633025"/>
              <a:gd name="connsiteY30" fmla="*/ 528145 h 1015663"/>
              <a:gd name="connsiteX31" fmla="*/ 0 w 7633025"/>
              <a:gd name="connsiteY31" fmla="*/ 0 h 1015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633025" h="1015663" extrusionOk="0">
                <a:moveTo>
                  <a:pt x="0" y="0"/>
                </a:moveTo>
                <a:cubicBezTo>
                  <a:pt x="252329" y="-33382"/>
                  <a:pt x="294097" y="55291"/>
                  <a:pt x="510826" y="0"/>
                </a:cubicBezTo>
                <a:cubicBezTo>
                  <a:pt x="727555" y="-55291"/>
                  <a:pt x="710507" y="28852"/>
                  <a:pt x="868991" y="0"/>
                </a:cubicBezTo>
                <a:cubicBezTo>
                  <a:pt x="1027475" y="-28852"/>
                  <a:pt x="1416062" y="3982"/>
                  <a:pt x="1608807" y="0"/>
                </a:cubicBezTo>
                <a:cubicBezTo>
                  <a:pt x="1801552" y="-3982"/>
                  <a:pt x="1915273" y="23787"/>
                  <a:pt x="2119632" y="0"/>
                </a:cubicBezTo>
                <a:cubicBezTo>
                  <a:pt x="2323992" y="-23787"/>
                  <a:pt x="2502562" y="10839"/>
                  <a:pt x="2630458" y="0"/>
                </a:cubicBezTo>
                <a:cubicBezTo>
                  <a:pt x="2758354" y="-10839"/>
                  <a:pt x="3074955" y="14501"/>
                  <a:pt x="3370274" y="0"/>
                </a:cubicBezTo>
                <a:cubicBezTo>
                  <a:pt x="3665593" y="-14501"/>
                  <a:pt x="3608779" y="14555"/>
                  <a:pt x="3804769" y="0"/>
                </a:cubicBezTo>
                <a:cubicBezTo>
                  <a:pt x="4000760" y="-14555"/>
                  <a:pt x="4298549" y="80232"/>
                  <a:pt x="4544586" y="0"/>
                </a:cubicBezTo>
                <a:cubicBezTo>
                  <a:pt x="4790623" y="-80232"/>
                  <a:pt x="4987282" y="80561"/>
                  <a:pt x="5284402" y="0"/>
                </a:cubicBezTo>
                <a:cubicBezTo>
                  <a:pt x="5581522" y="-80561"/>
                  <a:pt x="5663086" y="55331"/>
                  <a:pt x="5871558" y="0"/>
                </a:cubicBezTo>
                <a:cubicBezTo>
                  <a:pt x="6080030" y="-55331"/>
                  <a:pt x="6252471" y="80633"/>
                  <a:pt x="6611374" y="0"/>
                </a:cubicBezTo>
                <a:cubicBezTo>
                  <a:pt x="6970277" y="-80633"/>
                  <a:pt x="6910807" y="36649"/>
                  <a:pt x="7122199" y="0"/>
                </a:cubicBezTo>
                <a:cubicBezTo>
                  <a:pt x="7333591" y="-36649"/>
                  <a:pt x="7404357" y="1518"/>
                  <a:pt x="7633025" y="0"/>
                </a:cubicBezTo>
                <a:cubicBezTo>
                  <a:pt x="7673057" y="124936"/>
                  <a:pt x="7585472" y="391142"/>
                  <a:pt x="7633025" y="517988"/>
                </a:cubicBezTo>
                <a:cubicBezTo>
                  <a:pt x="7680578" y="644834"/>
                  <a:pt x="7600513" y="805456"/>
                  <a:pt x="7633025" y="1015663"/>
                </a:cubicBezTo>
                <a:cubicBezTo>
                  <a:pt x="7371381" y="1058084"/>
                  <a:pt x="7255964" y="989360"/>
                  <a:pt x="7045869" y="1015663"/>
                </a:cubicBezTo>
                <a:cubicBezTo>
                  <a:pt x="6835774" y="1041966"/>
                  <a:pt x="6553396" y="934150"/>
                  <a:pt x="6306053" y="1015663"/>
                </a:cubicBezTo>
                <a:cubicBezTo>
                  <a:pt x="6058710" y="1097176"/>
                  <a:pt x="5963114" y="987501"/>
                  <a:pt x="5718897" y="1015663"/>
                </a:cubicBezTo>
                <a:cubicBezTo>
                  <a:pt x="5474680" y="1043825"/>
                  <a:pt x="5516127" y="984250"/>
                  <a:pt x="5360732" y="1015663"/>
                </a:cubicBezTo>
                <a:cubicBezTo>
                  <a:pt x="5205337" y="1047076"/>
                  <a:pt x="5035225" y="981145"/>
                  <a:pt x="4926237" y="1015663"/>
                </a:cubicBezTo>
                <a:cubicBezTo>
                  <a:pt x="4817250" y="1050181"/>
                  <a:pt x="4489191" y="945781"/>
                  <a:pt x="4186421" y="1015663"/>
                </a:cubicBezTo>
                <a:cubicBezTo>
                  <a:pt x="3883651" y="1085545"/>
                  <a:pt x="3823580" y="946046"/>
                  <a:pt x="3599265" y="1015663"/>
                </a:cubicBezTo>
                <a:cubicBezTo>
                  <a:pt x="3374950" y="1085280"/>
                  <a:pt x="3379544" y="981919"/>
                  <a:pt x="3164770" y="1015663"/>
                </a:cubicBezTo>
                <a:cubicBezTo>
                  <a:pt x="2949997" y="1049407"/>
                  <a:pt x="2848688" y="967041"/>
                  <a:pt x="2577614" y="1015663"/>
                </a:cubicBezTo>
                <a:cubicBezTo>
                  <a:pt x="2306540" y="1064285"/>
                  <a:pt x="2330201" y="980579"/>
                  <a:pt x="2219449" y="1015663"/>
                </a:cubicBezTo>
                <a:cubicBezTo>
                  <a:pt x="2108698" y="1050747"/>
                  <a:pt x="1974372" y="1011359"/>
                  <a:pt x="1861284" y="1015663"/>
                </a:cubicBezTo>
                <a:cubicBezTo>
                  <a:pt x="1748196" y="1019967"/>
                  <a:pt x="1520377" y="1010717"/>
                  <a:pt x="1274128" y="1015663"/>
                </a:cubicBezTo>
                <a:cubicBezTo>
                  <a:pt x="1027879" y="1020609"/>
                  <a:pt x="928448" y="976033"/>
                  <a:pt x="839633" y="1015663"/>
                </a:cubicBezTo>
                <a:cubicBezTo>
                  <a:pt x="750819" y="1055293"/>
                  <a:pt x="177151" y="988760"/>
                  <a:pt x="0" y="1015663"/>
                </a:cubicBezTo>
                <a:cubicBezTo>
                  <a:pt x="-46002" y="855975"/>
                  <a:pt x="57658" y="702281"/>
                  <a:pt x="0" y="528145"/>
                </a:cubicBezTo>
                <a:cubicBezTo>
                  <a:pt x="-57658" y="354009"/>
                  <a:pt x="46437" y="218206"/>
                  <a:pt x="0" y="0"/>
                </a:cubicBezTo>
                <a:close/>
              </a:path>
            </a:pathLst>
          </a:custGeom>
          <a:noFill/>
          <a:ln w="444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Thanks for watching</a:t>
            </a:r>
            <a:endParaRPr lang="zh-TW" altLang="en-US" sz="6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8A865D8B-DEF6-83A6-0B9C-3F8463641C1A}"/>
              </a:ext>
            </a:extLst>
          </p:cNvPr>
          <p:cNvSpPr/>
          <p:nvPr/>
        </p:nvSpPr>
        <p:spPr>
          <a:xfrm rot="16200000" flipV="1">
            <a:off x="4656103" y="1439895"/>
            <a:ext cx="2936630" cy="56838"/>
          </a:xfrm>
          <a:custGeom>
            <a:avLst/>
            <a:gdLst>
              <a:gd name="connsiteX0" fmla="*/ 0 w 2936630"/>
              <a:gd name="connsiteY0" fmla="*/ 23682 h 56838"/>
              <a:gd name="connsiteX1" fmla="*/ 21785 w 2936630"/>
              <a:gd name="connsiteY1" fmla="*/ 21787 h 56838"/>
              <a:gd name="connsiteX2" fmla="*/ 60998 w 2936630"/>
              <a:gd name="connsiteY2" fmla="*/ 26524 h 56838"/>
              <a:gd name="connsiteX3" fmla="*/ 95854 w 2936630"/>
              <a:gd name="connsiteY3" fmla="*/ 30313 h 56838"/>
              <a:gd name="connsiteX4" fmla="*/ 182994 w 2936630"/>
              <a:gd name="connsiteY4" fmla="*/ 35997 h 56838"/>
              <a:gd name="connsiteX5" fmla="*/ 352918 w 2936630"/>
              <a:gd name="connsiteY5" fmla="*/ 46417 h 56838"/>
              <a:gd name="connsiteX6" fmla="*/ 601268 w 2936630"/>
              <a:gd name="connsiteY6" fmla="*/ 42628 h 56838"/>
              <a:gd name="connsiteX7" fmla="*/ 797334 w 2936630"/>
              <a:gd name="connsiteY7" fmla="*/ 33155 h 56838"/>
              <a:gd name="connsiteX8" fmla="*/ 1036970 w 2936630"/>
              <a:gd name="connsiteY8" fmla="*/ 22735 h 56838"/>
              <a:gd name="connsiteX9" fmla="*/ 1128467 w 2936630"/>
              <a:gd name="connsiteY9" fmla="*/ 20840 h 56838"/>
              <a:gd name="connsiteX10" fmla="*/ 1368103 w 2936630"/>
              <a:gd name="connsiteY10" fmla="*/ 24629 h 56838"/>
              <a:gd name="connsiteX11" fmla="*/ 1472672 w 2936630"/>
              <a:gd name="connsiteY11" fmla="*/ 35050 h 56838"/>
              <a:gd name="connsiteX12" fmla="*/ 1559812 w 2936630"/>
              <a:gd name="connsiteY12" fmla="*/ 38839 h 56838"/>
              <a:gd name="connsiteX13" fmla="*/ 1790734 w 2936630"/>
              <a:gd name="connsiteY13" fmla="*/ 53996 h 56838"/>
              <a:gd name="connsiteX14" fmla="*/ 1969372 w 2936630"/>
              <a:gd name="connsiteY14" fmla="*/ 56838 h 56838"/>
              <a:gd name="connsiteX15" fmla="*/ 2405073 w 2936630"/>
              <a:gd name="connsiteY15" fmla="*/ 53996 h 56838"/>
              <a:gd name="connsiteX16" fmla="*/ 2784134 w 2936630"/>
              <a:gd name="connsiteY16" fmla="*/ 20840 h 56838"/>
              <a:gd name="connsiteX17" fmla="*/ 2884345 w 2936630"/>
              <a:gd name="connsiteY17" fmla="*/ 7578 h 56838"/>
              <a:gd name="connsiteX18" fmla="*/ 2936630 w 2936630"/>
              <a:gd name="connsiteY18" fmla="*/ 0 h 5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36630" h="56838" extrusionOk="0">
                <a:moveTo>
                  <a:pt x="0" y="23682"/>
                </a:moveTo>
                <a:cubicBezTo>
                  <a:pt x="7032" y="22898"/>
                  <a:pt x="14800" y="20665"/>
                  <a:pt x="21785" y="21787"/>
                </a:cubicBezTo>
                <a:cubicBezTo>
                  <a:pt x="37472" y="22973"/>
                  <a:pt x="47272" y="24785"/>
                  <a:pt x="60998" y="26524"/>
                </a:cubicBezTo>
                <a:cubicBezTo>
                  <a:pt x="72538" y="29006"/>
                  <a:pt x="83419" y="29780"/>
                  <a:pt x="95854" y="30313"/>
                </a:cubicBezTo>
                <a:cubicBezTo>
                  <a:pt x="126036" y="32010"/>
                  <a:pt x="153657" y="36978"/>
                  <a:pt x="182994" y="35997"/>
                </a:cubicBezTo>
                <a:cubicBezTo>
                  <a:pt x="312089" y="37721"/>
                  <a:pt x="244665" y="49481"/>
                  <a:pt x="352918" y="46417"/>
                </a:cubicBezTo>
                <a:cubicBezTo>
                  <a:pt x="421028" y="52191"/>
                  <a:pt x="512039" y="52650"/>
                  <a:pt x="601268" y="42628"/>
                </a:cubicBezTo>
                <a:cubicBezTo>
                  <a:pt x="657176" y="47604"/>
                  <a:pt x="733167" y="35159"/>
                  <a:pt x="797334" y="33155"/>
                </a:cubicBezTo>
                <a:cubicBezTo>
                  <a:pt x="854473" y="29427"/>
                  <a:pt x="1014433" y="23009"/>
                  <a:pt x="1036970" y="22735"/>
                </a:cubicBezTo>
                <a:cubicBezTo>
                  <a:pt x="1048120" y="27425"/>
                  <a:pt x="1110438" y="25621"/>
                  <a:pt x="1128467" y="20840"/>
                </a:cubicBezTo>
                <a:cubicBezTo>
                  <a:pt x="1214602" y="25812"/>
                  <a:pt x="1302438" y="17669"/>
                  <a:pt x="1368103" y="24629"/>
                </a:cubicBezTo>
                <a:cubicBezTo>
                  <a:pt x="1411949" y="29092"/>
                  <a:pt x="1430545" y="32935"/>
                  <a:pt x="1472672" y="35050"/>
                </a:cubicBezTo>
                <a:cubicBezTo>
                  <a:pt x="1500309" y="37240"/>
                  <a:pt x="1525835" y="36917"/>
                  <a:pt x="1559812" y="38839"/>
                </a:cubicBezTo>
                <a:cubicBezTo>
                  <a:pt x="1696071" y="48522"/>
                  <a:pt x="1664129" y="53098"/>
                  <a:pt x="1790734" y="53996"/>
                </a:cubicBezTo>
                <a:cubicBezTo>
                  <a:pt x="1837501" y="56416"/>
                  <a:pt x="1915805" y="48884"/>
                  <a:pt x="1969372" y="56838"/>
                </a:cubicBezTo>
                <a:cubicBezTo>
                  <a:pt x="2113362" y="53972"/>
                  <a:pt x="2263884" y="56631"/>
                  <a:pt x="2405073" y="53996"/>
                </a:cubicBezTo>
                <a:cubicBezTo>
                  <a:pt x="2498043" y="58111"/>
                  <a:pt x="2724639" y="26186"/>
                  <a:pt x="2784134" y="20840"/>
                </a:cubicBezTo>
                <a:cubicBezTo>
                  <a:pt x="2813333" y="13781"/>
                  <a:pt x="2849605" y="9262"/>
                  <a:pt x="2884345" y="7578"/>
                </a:cubicBezTo>
                <a:cubicBezTo>
                  <a:pt x="2936833" y="-1326"/>
                  <a:pt x="2924221" y="7925"/>
                  <a:pt x="2936630" y="0"/>
                </a:cubicBezTo>
              </a:path>
            </a:pathLst>
          </a:custGeom>
          <a:noFill/>
          <a:ln w="317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392746933">
                  <a:custGeom>
                    <a:avLst/>
                    <a:gdLst>
                      <a:gd name="connsiteX0" fmla="*/ 0 w 3423920"/>
                      <a:gd name="connsiteY0" fmla="*/ 127000 h 304800"/>
                      <a:gd name="connsiteX1" fmla="*/ 25400 w 3423920"/>
                      <a:gd name="connsiteY1" fmla="*/ 116840 h 304800"/>
                      <a:gd name="connsiteX2" fmla="*/ 71120 w 3423920"/>
                      <a:gd name="connsiteY2" fmla="*/ 142240 h 304800"/>
                      <a:gd name="connsiteX3" fmla="*/ 111760 w 3423920"/>
                      <a:gd name="connsiteY3" fmla="*/ 162560 h 304800"/>
                      <a:gd name="connsiteX4" fmla="*/ 213360 w 3423920"/>
                      <a:gd name="connsiteY4" fmla="*/ 193040 h 304800"/>
                      <a:gd name="connsiteX5" fmla="*/ 411480 w 3423920"/>
                      <a:gd name="connsiteY5" fmla="*/ 248920 h 304800"/>
                      <a:gd name="connsiteX6" fmla="*/ 701040 w 3423920"/>
                      <a:gd name="connsiteY6" fmla="*/ 228600 h 304800"/>
                      <a:gd name="connsiteX7" fmla="*/ 929640 w 3423920"/>
                      <a:gd name="connsiteY7" fmla="*/ 177800 h 304800"/>
                      <a:gd name="connsiteX8" fmla="*/ 1209040 w 3423920"/>
                      <a:gd name="connsiteY8" fmla="*/ 121920 h 304800"/>
                      <a:gd name="connsiteX9" fmla="*/ 1315720 w 3423920"/>
                      <a:gd name="connsiteY9" fmla="*/ 111760 h 304800"/>
                      <a:gd name="connsiteX10" fmla="*/ 1595120 w 3423920"/>
                      <a:gd name="connsiteY10" fmla="*/ 132080 h 304800"/>
                      <a:gd name="connsiteX11" fmla="*/ 1717040 w 3423920"/>
                      <a:gd name="connsiteY11" fmla="*/ 187960 h 304800"/>
                      <a:gd name="connsiteX12" fmla="*/ 1818640 w 3423920"/>
                      <a:gd name="connsiteY12" fmla="*/ 208280 h 304800"/>
                      <a:gd name="connsiteX13" fmla="*/ 2087880 w 3423920"/>
                      <a:gd name="connsiteY13" fmla="*/ 289560 h 304800"/>
                      <a:gd name="connsiteX14" fmla="*/ 2296160 w 3423920"/>
                      <a:gd name="connsiteY14" fmla="*/ 304800 h 304800"/>
                      <a:gd name="connsiteX15" fmla="*/ 2804160 w 3423920"/>
                      <a:gd name="connsiteY15" fmla="*/ 289560 h 304800"/>
                      <a:gd name="connsiteX16" fmla="*/ 3246120 w 3423920"/>
                      <a:gd name="connsiteY16" fmla="*/ 111760 h 304800"/>
                      <a:gd name="connsiteX17" fmla="*/ 3362960 w 3423920"/>
                      <a:gd name="connsiteY17" fmla="*/ 40640 h 304800"/>
                      <a:gd name="connsiteX18" fmla="*/ 3423920 w 3423920"/>
                      <a:gd name="connsiteY18" fmla="*/ 0 h 304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423920" h="304800">
                        <a:moveTo>
                          <a:pt x="0" y="127000"/>
                        </a:moveTo>
                        <a:cubicBezTo>
                          <a:pt x="8467" y="123613"/>
                          <a:pt x="16484" y="114929"/>
                          <a:pt x="25400" y="116840"/>
                        </a:cubicBezTo>
                        <a:cubicBezTo>
                          <a:pt x="42447" y="120493"/>
                          <a:pt x="55712" y="134083"/>
                          <a:pt x="71120" y="142240"/>
                        </a:cubicBezTo>
                        <a:cubicBezTo>
                          <a:pt x="84506" y="149326"/>
                          <a:pt x="97497" y="157466"/>
                          <a:pt x="111760" y="162560"/>
                        </a:cubicBezTo>
                        <a:cubicBezTo>
                          <a:pt x="145058" y="174452"/>
                          <a:pt x="179598" y="182536"/>
                          <a:pt x="213360" y="193040"/>
                        </a:cubicBezTo>
                        <a:cubicBezTo>
                          <a:pt x="377230" y="244022"/>
                          <a:pt x="289383" y="222756"/>
                          <a:pt x="411480" y="248920"/>
                        </a:cubicBezTo>
                        <a:cubicBezTo>
                          <a:pt x="508000" y="242147"/>
                          <a:pt x="605181" y="241757"/>
                          <a:pt x="701040" y="228600"/>
                        </a:cubicBezTo>
                        <a:cubicBezTo>
                          <a:pt x="778374" y="217986"/>
                          <a:pt x="853410" y="194597"/>
                          <a:pt x="929640" y="177800"/>
                        </a:cubicBezTo>
                        <a:cubicBezTo>
                          <a:pt x="999627" y="162379"/>
                          <a:pt x="1182064" y="124489"/>
                          <a:pt x="1209040" y="121920"/>
                        </a:cubicBezTo>
                        <a:lnTo>
                          <a:pt x="1315720" y="111760"/>
                        </a:lnTo>
                        <a:cubicBezTo>
                          <a:pt x="1408853" y="118533"/>
                          <a:pt x="1502419" y="120844"/>
                          <a:pt x="1595120" y="132080"/>
                        </a:cubicBezTo>
                        <a:cubicBezTo>
                          <a:pt x="1647785" y="138464"/>
                          <a:pt x="1667244" y="171361"/>
                          <a:pt x="1717040" y="187960"/>
                        </a:cubicBezTo>
                        <a:cubicBezTo>
                          <a:pt x="1749805" y="198882"/>
                          <a:pt x="1785432" y="198792"/>
                          <a:pt x="1818640" y="208280"/>
                        </a:cubicBezTo>
                        <a:cubicBezTo>
                          <a:pt x="1979324" y="254190"/>
                          <a:pt x="1936727" y="261439"/>
                          <a:pt x="2087880" y="289560"/>
                        </a:cubicBezTo>
                        <a:cubicBezTo>
                          <a:pt x="2144717" y="300134"/>
                          <a:pt x="2240576" y="302273"/>
                          <a:pt x="2296160" y="304800"/>
                        </a:cubicBezTo>
                        <a:cubicBezTo>
                          <a:pt x="2465493" y="299720"/>
                          <a:pt x="2635542" y="305918"/>
                          <a:pt x="2804160" y="289560"/>
                        </a:cubicBezTo>
                        <a:cubicBezTo>
                          <a:pt x="2916489" y="278662"/>
                          <a:pt x="3179869" y="152086"/>
                          <a:pt x="3246120" y="111760"/>
                        </a:cubicBezTo>
                        <a:cubicBezTo>
                          <a:pt x="3285067" y="88053"/>
                          <a:pt x="3323661" y="63757"/>
                          <a:pt x="3362960" y="40640"/>
                        </a:cubicBezTo>
                        <a:cubicBezTo>
                          <a:pt x="3423958" y="4759"/>
                          <a:pt x="3409031" y="29778"/>
                          <a:pt x="3423920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手繪多邊形: 圖案 1">
            <a:extLst>
              <a:ext uri="{FF2B5EF4-FFF2-40B4-BE49-F238E27FC236}">
                <a16:creationId xmlns:a16="http://schemas.microsoft.com/office/drawing/2014/main" id="{0282A9E3-3EC4-A360-6C6B-27F5721922AC}"/>
              </a:ext>
            </a:extLst>
          </p:cNvPr>
          <p:cNvSpPr/>
          <p:nvPr/>
        </p:nvSpPr>
        <p:spPr>
          <a:xfrm rot="16200000">
            <a:off x="-2888550" y="3406139"/>
            <a:ext cx="6858001" cy="45719"/>
          </a:xfrm>
          <a:custGeom>
            <a:avLst/>
            <a:gdLst>
              <a:gd name="connsiteX0" fmla="*/ 0 w 6858001"/>
              <a:gd name="connsiteY0" fmla="*/ 19049 h 45719"/>
              <a:gd name="connsiteX1" fmla="*/ 50875 w 6858001"/>
              <a:gd name="connsiteY1" fmla="*/ 17525 h 45719"/>
              <a:gd name="connsiteX2" fmla="*/ 142451 w 6858001"/>
              <a:gd name="connsiteY2" fmla="*/ 21335 h 45719"/>
              <a:gd name="connsiteX3" fmla="*/ 223851 w 6858001"/>
              <a:gd name="connsiteY3" fmla="*/ 24383 h 45719"/>
              <a:gd name="connsiteX4" fmla="*/ 427353 w 6858001"/>
              <a:gd name="connsiteY4" fmla="*/ 28955 h 45719"/>
              <a:gd name="connsiteX5" fmla="*/ 824181 w 6858001"/>
              <a:gd name="connsiteY5" fmla="*/ 37337 h 45719"/>
              <a:gd name="connsiteX6" fmla="*/ 1404160 w 6858001"/>
              <a:gd name="connsiteY6" fmla="*/ 34289 h 45719"/>
              <a:gd name="connsiteX7" fmla="*/ 1862038 w 6858001"/>
              <a:gd name="connsiteY7" fmla="*/ 26669 h 45719"/>
              <a:gd name="connsiteX8" fmla="*/ 2421668 w 6858001"/>
              <a:gd name="connsiteY8" fmla="*/ 18287 h 45719"/>
              <a:gd name="connsiteX9" fmla="*/ 2635344 w 6858001"/>
              <a:gd name="connsiteY9" fmla="*/ 16763 h 45719"/>
              <a:gd name="connsiteX10" fmla="*/ 3194973 w 6858001"/>
              <a:gd name="connsiteY10" fmla="*/ 19811 h 45719"/>
              <a:gd name="connsiteX11" fmla="*/ 3439175 w 6858001"/>
              <a:gd name="connsiteY11" fmla="*/ 28193 h 45719"/>
              <a:gd name="connsiteX12" fmla="*/ 3642677 w 6858001"/>
              <a:gd name="connsiteY12" fmla="*/ 31241 h 45719"/>
              <a:gd name="connsiteX13" fmla="*/ 4181956 w 6858001"/>
              <a:gd name="connsiteY13" fmla="*/ 43433 h 45719"/>
              <a:gd name="connsiteX14" fmla="*/ 4599134 w 6858001"/>
              <a:gd name="connsiteY14" fmla="*/ 45719 h 45719"/>
              <a:gd name="connsiteX15" fmla="*/ 5616641 w 6858001"/>
              <a:gd name="connsiteY15" fmla="*/ 43433 h 45719"/>
              <a:gd name="connsiteX16" fmla="*/ 6501873 w 6858001"/>
              <a:gd name="connsiteY16" fmla="*/ 16763 h 45719"/>
              <a:gd name="connsiteX17" fmla="*/ 6735900 w 6858001"/>
              <a:gd name="connsiteY17" fmla="*/ 6095 h 45719"/>
              <a:gd name="connsiteX18" fmla="*/ 6858000 w 6858001"/>
              <a:gd name="connsiteY18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858001" h="45719" extrusionOk="0">
                <a:moveTo>
                  <a:pt x="0" y="19049"/>
                </a:moveTo>
                <a:cubicBezTo>
                  <a:pt x="15120" y="17321"/>
                  <a:pt x="34244" y="15816"/>
                  <a:pt x="50875" y="17525"/>
                </a:cubicBezTo>
                <a:cubicBezTo>
                  <a:pt x="88835" y="19875"/>
                  <a:pt x="109285" y="19126"/>
                  <a:pt x="142451" y="21335"/>
                </a:cubicBezTo>
                <a:cubicBezTo>
                  <a:pt x="169326" y="23651"/>
                  <a:pt x="194273" y="25703"/>
                  <a:pt x="223851" y="24383"/>
                </a:cubicBezTo>
                <a:cubicBezTo>
                  <a:pt x="297515" y="23929"/>
                  <a:pt x="359439" y="29610"/>
                  <a:pt x="427353" y="28955"/>
                </a:cubicBezTo>
                <a:cubicBezTo>
                  <a:pt x="736527" y="23655"/>
                  <a:pt x="570733" y="53402"/>
                  <a:pt x="824181" y="37337"/>
                </a:cubicBezTo>
                <a:cubicBezTo>
                  <a:pt x="988794" y="50092"/>
                  <a:pt x="1204126" y="44930"/>
                  <a:pt x="1404160" y="34289"/>
                </a:cubicBezTo>
                <a:cubicBezTo>
                  <a:pt x="1540800" y="44883"/>
                  <a:pt x="1713633" y="25211"/>
                  <a:pt x="1862038" y="26669"/>
                </a:cubicBezTo>
                <a:cubicBezTo>
                  <a:pt x="2001147" y="24039"/>
                  <a:pt x="2372149" y="17132"/>
                  <a:pt x="2421668" y="18287"/>
                </a:cubicBezTo>
                <a:cubicBezTo>
                  <a:pt x="2453094" y="8252"/>
                  <a:pt x="2570166" y="-1775"/>
                  <a:pt x="2635344" y="16763"/>
                </a:cubicBezTo>
                <a:cubicBezTo>
                  <a:pt x="2838153" y="27420"/>
                  <a:pt x="3020197" y="14295"/>
                  <a:pt x="3194973" y="19811"/>
                </a:cubicBezTo>
                <a:cubicBezTo>
                  <a:pt x="3299996" y="21917"/>
                  <a:pt x="3339702" y="26153"/>
                  <a:pt x="3439175" y="28193"/>
                </a:cubicBezTo>
                <a:cubicBezTo>
                  <a:pt x="3497502" y="32245"/>
                  <a:pt x="3567682" y="29583"/>
                  <a:pt x="3642677" y="31241"/>
                </a:cubicBezTo>
                <a:cubicBezTo>
                  <a:pt x="3957299" y="43334"/>
                  <a:pt x="3884911" y="47389"/>
                  <a:pt x="4181956" y="43433"/>
                </a:cubicBezTo>
                <a:cubicBezTo>
                  <a:pt x="4284148" y="47661"/>
                  <a:pt x="4484830" y="41566"/>
                  <a:pt x="4599134" y="45719"/>
                </a:cubicBezTo>
                <a:cubicBezTo>
                  <a:pt x="4934803" y="39555"/>
                  <a:pt x="5307288" y="42455"/>
                  <a:pt x="5616641" y="43433"/>
                </a:cubicBezTo>
                <a:cubicBezTo>
                  <a:pt x="5839188" y="46255"/>
                  <a:pt x="6367652" y="21574"/>
                  <a:pt x="6501873" y="16763"/>
                </a:cubicBezTo>
                <a:cubicBezTo>
                  <a:pt x="6570544" y="7349"/>
                  <a:pt x="6653576" y="389"/>
                  <a:pt x="6735900" y="6095"/>
                </a:cubicBezTo>
                <a:cubicBezTo>
                  <a:pt x="6858359" y="-2929"/>
                  <a:pt x="6828574" y="7061"/>
                  <a:pt x="6858000" y="0"/>
                </a:cubicBezTo>
              </a:path>
            </a:pathLst>
          </a:custGeom>
          <a:noFill/>
          <a:ln w="254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392746933">
                  <a:custGeom>
                    <a:avLst/>
                    <a:gdLst>
                      <a:gd name="connsiteX0" fmla="*/ 0 w 3423920"/>
                      <a:gd name="connsiteY0" fmla="*/ 127000 h 304800"/>
                      <a:gd name="connsiteX1" fmla="*/ 25400 w 3423920"/>
                      <a:gd name="connsiteY1" fmla="*/ 116840 h 304800"/>
                      <a:gd name="connsiteX2" fmla="*/ 71120 w 3423920"/>
                      <a:gd name="connsiteY2" fmla="*/ 142240 h 304800"/>
                      <a:gd name="connsiteX3" fmla="*/ 111760 w 3423920"/>
                      <a:gd name="connsiteY3" fmla="*/ 162560 h 304800"/>
                      <a:gd name="connsiteX4" fmla="*/ 213360 w 3423920"/>
                      <a:gd name="connsiteY4" fmla="*/ 193040 h 304800"/>
                      <a:gd name="connsiteX5" fmla="*/ 411480 w 3423920"/>
                      <a:gd name="connsiteY5" fmla="*/ 248920 h 304800"/>
                      <a:gd name="connsiteX6" fmla="*/ 701040 w 3423920"/>
                      <a:gd name="connsiteY6" fmla="*/ 228600 h 304800"/>
                      <a:gd name="connsiteX7" fmla="*/ 929640 w 3423920"/>
                      <a:gd name="connsiteY7" fmla="*/ 177800 h 304800"/>
                      <a:gd name="connsiteX8" fmla="*/ 1209040 w 3423920"/>
                      <a:gd name="connsiteY8" fmla="*/ 121920 h 304800"/>
                      <a:gd name="connsiteX9" fmla="*/ 1315720 w 3423920"/>
                      <a:gd name="connsiteY9" fmla="*/ 111760 h 304800"/>
                      <a:gd name="connsiteX10" fmla="*/ 1595120 w 3423920"/>
                      <a:gd name="connsiteY10" fmla="*/ 132080 h 304800"/>
                      <a:gd name="connsiteX11" fmla="*/ 1717040 w 3423920"/>
                      <a:gd name="connsiteY11" fmla="*/ 187960 h 304800"/>
                      <a:gd name="connsiteX12" fmla="*/ 1818640 w 3423920"/>
                      <a:gd name="connsiteY12" fmla="*/ 208280 h 304800"/>
                      <a:gd name="connsiteX13" fmla="*/ 2087880 w 3423920"/>
                      <a:gd name="connsiteY13" fmla="*/ 289560 h 304800"/>
                      <a:gd name="connsiteX14" fmla="*/ 2296160 w 3423920"/>
                      <a:gd name="connsiteY14" fmla="*/ 304800 h 304800"/>
                      <a:gd name="connsiteX15" fmla="*/ 2804160 w 3423920"/>
                      <a:gd name="connsiteY15" fmla="*/ 289560 h 304800"/>
                      <a:gd name="connsiteX16" fmla="*/ 3246120 w 3423920"/>
                      <a:gd name="connsiteY16" fmla="*/ 111760 h 304800"/>
                      <a:gd name="connsiteX17" fmla="*/ 3362960 w 3423920"/>
                      <a:gd name="connsiteY17" fmla="*/ 40640 h 304800"/>
                      <a:gd name="connsiteX18" fmla="*/ 3423920 w 3423920"/>
                      <a:gd name="connsiteY18" fmla="*/ 0 h 304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423920" h="304800">
                        <a:moveTo>
                          <a:pt x="0" y="127000"/>
                        </a:moveTo>
                        <a:cubicBezTo>
                          <a:pt x="8467" y="123613"/>
                          <a:pt x="16484" y="114929"/>
                          <a:pt x="25400" y="116840"/>
                        </a:cubicBezTo>
                        <a:cubicBezTo>
                          <a:pt x="42447" y="120493"/>
                          <a:pt x="55712" y="134083"/>
                          <a:pt x="71120" y="142240"/>
                        </a:cubicBezTo>
                        <a:cubicBezTo>
                          <a:pt x="84506" y="149326"/>
                          <a:pt x="97497" y="157466"/>
                          <a:pt x="111760" y="162560"/>
                        </a:cubicBezTo>
                        <a:cubicBezTo>
                          <a:pt x="145058" y="174452"/>
                          <a:pt x="179598" y="182536"/>
                          <a:pt x="213360" y="193040"/>
                        </a:cubicBezTo>
                        <a:cubicBezTo>
                          <a:pt x="377230" y="244022"/>
                          <a:pt x="289383" y="222756"/>
                          <a:pt x="411480" y="248920"/>
                        </a:cubicBezTo>
                        <a:cubicBezTo>
                          <a:pt x="508000" y="242147"/>
                          <a:pt x="605181" y="241757"/>
                          <a:pt x="701040" y="228600"/>
                        </a:cubicBezTo>
                        <a:cubicBezTo>
                          <a:pt x="778374" y="217986"/>
                          <a:pt x="853410" y="194597"/>
                          <a:pt x="929640" y="177800"/>
                        </a:cubicBezTo>
                        <a:cubicBezTo>
                          <a:pt x="999627" y="162379"/>
                          <a:pt x="1182064" y="124489"/>
                          <a:pt x="1209040" y="121920"/>
                        </a:cubicBezTo>
                        <a:lnTo>
                          <a:pt x="1315720" y="111760"/>
                        </a:lnTo>
                        <a:cubicBezTo>
                          <a:pt x="1408853" y="118533"/>
                          <a:pt x="1502419" y="120844"/>
                          <a:pt x="1595120" y="132080"/>
                        </a:cubicBezTo>
                        <a:cubicBezTo>
                          <a:pt x="1647785" y="138464"/>
                          <a:pt x="1667244" y="171361"/>
                          <a:pt x="1717040" y="187960"/>
                        </a:cubicBezTo>
                        <a:cubicBezTo>
                          <a:pt x="1749805" y="198882"/>
                          <a:pt x="1785432" y="198792"/>
                          <a:pt x="1818640" y="208280"/>
                        </a:cubicBezTo>
                        <a:cubicBezTo>
                          <a:pt x="1979324" y="254190"/>
                          <a:pt x="1936727" y="261439"/>
                          <a:pt x="2087880" y="289560"/>
                        </a:cubicBezTo>
                        <a:cubicBezTo>
                          <a:pt x="2144717" y="300134"/>
                          <a:pt x="2240576" y="302273"/>
                          <a:pt x="2296160" y="304800"/>
                        </a:cubicBezTo>
                        <a:cubicBezTo>
                          <a:pt x="2465493" y="299720"/>
                          <a:pt x="2635542" y="305918"/>
                          <a:pt x="2804160" y="289560"/>
                        </a:cubicBezTo>
                        <a:cubicBezTo>
                          <a:pt x="2916489" y="278662"/>
                          <a:pt x="3179869" y="152086"/>
                          <a:pt x="3246120" y="111760"/>
                        </a:cubicBezTo>
                        <a:cubicBezTo>
                          <a:pt x="3285067" y="88053"/>
                          <a:pt x="3323661" y="63757"/>
                          <a:pt x="3362960" y="40640"/>
                        </a:cubicBezTo>
                        <a:cubicBezTo>
                          <a:pt x="3423958" y="4759"/>
                          <a:pt x="3409031" y="29778"/>
                          <a:pt x="3423920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 descr="一張含有 黑暗, 光, 夜空 的圖片&#10;&#10;自動產生的描述">
            <a:extLst>
              <a:ext uri="{FF2B5EF4-FFF2-40B4-BE49-F238E27FC236}">
                <a16:creationId xmlns:a16="http://schemas.microsoft.com/office/drawing/2014/main" id="{475A6323-EC5D-5832-D0A9-2656E23C4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85" y="2951876"/>
            <a:ext cx="1229797" cy="3849106"/>
          </a:xfrm>
          <a:prstGeom prst="rect">
            <a:avLst/>
          </a:prstGeom>
        </p:spPr>
      </p:pic>
      <p:pic>
        <p:nvPicPr>
          <p:cNvPr id="7" name="圖片 6" descr="一張含有 黑暗, 光, 夜空 的圖片&#10;&#10;自動產生的描述">
            <a:extLst>
              <a:ext uri="{FF2B5EF4-FFF2-40B4-BE49-F238E27FC236}">
                <a16:creationId xmlns:a16="http://schemas.microsoft.com/office/drawing/2014/main" id="{BDE9A2B8-51D1-9C36-1A6D-591916E68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44613" y="2936629"/>
            <a:ext cx="1229797" cy="384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9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直角三角形 54">
            <a:extLst>
              <a:ext uri="{FF2B5EF4-FFF2-40B4-BE49-F238E27FC236}">
                <a16:creationId xmlns:a16="http://schemas.microsoft.com/office/drawing/2014/main" id="{825F0BC6-2BD5-FA03-487A-F4E55D3310E9}"/>
              </a:ext>
            </a:extLst>
          </p:cNvPr>
          <p:cNvSpPr/>
          <p:nvPr/>
        </p:nvSpPr>
        <p:spPr>
          <a:xfrm rot="10800000">
            <a:off x="7113075" y="-4"/>
            <a:ext cx="5124916" cy="6951406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D75CEA9-F7C0-E82F-7784-78AE622A09EF}"/>
              </a:ext>
            </a:extLst>
          </p:cNvPr>
          <p:cNvSpPr txBox="1"/>
          <p:nvPr/>
        </p:nvSpPr>
        <p:spPr>
          <a:xfrm>
            <a:off x="2078512" y="1622490"/>
            <a:ext cx="9548261" cy="370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32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壓力增加、疫情肆虐，生活變化。</a:t>
            </a:r>
            <a:endParaRPr lang="en-US" altLang="zh-TW" sz="32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SimSun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  <a:cs typeface="SimSun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zh-TW" sz="32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思覺失調症</a:t>
            </a:r>
            <a:r>
              <a:rPr lang="zh-TW" altLang="en-US" sz="32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。</a:t>
            </a:r>
            <a:endParaRPr lang="en-US" altLang="zh-TW" sz="32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SimSun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  <a:cs typeface="SimSun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期望大眾能對此疾病有所理解。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E836F1-39D4-A7D9-2027-CA5E98FEA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539" y="872546"/>
            <a:ext cx="2710157" cy="6078856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83F9336-E347-FF65-ECCE-770063C5C44E}"/>
              </a:ext>
            </a:extLst>
          </p:cNvPr>
          <p:cNvSpPr txBox="1"/>
          <p:nvPr/>
        </p:nvSpPr>
        <p:spPr>
          <a:xfrm>
            <a:off x="828457" y="279853"/>
            <a:ext cx="1250055" cy="707886"/>
          </a:xfrm>
          <a:custGeom>
            <a:avLst/>
            <a:gdLst>
              <a:gd name="connsiteX0" fmla="*/ 0 w 1250055"/>
              <a:gd name="connsiteY0" fmla="*/ 0 h 707886"/>
              <a:gd name="connsiteX1" fmla="*/ 404184 w 1250055"/>
              <a:gd name="connsiteY1" fmla="*/ 0 h 707886"/>
              <a:gd name="connsiteX2" fmla="*/ 783368 w 1250055"/>
              <a:gd name="connsiteY2" fmla="*/ 0 h 707886"/>
              <a:gd name="connsiteX3" fmla="*/ 1250055 w 1250055"/>
              <a:gd name="connsiteY3" fmla="*/ 0 h 707886"/>
              <a:gd name="connsiteX4" fmla="*/ 1250055 w 1250055"/>
              <a:gd name="connsiteY4" fmla="*/ 346864 h 707886"/>
              <a:gd name="connsiteX5" fmla="*/ 1250055 w 1250055"/>
              <a:gd name="connsiteY5" fmla="*/ 707886 h 707886"/>
              <a:gd name="connsiteX6" fmla="*/ 858371 w 1250055"/>
              <a:gd name="connsiteY6" fmla="*/ 707886 h 707886"/>
              <a:gd name="connsiteX7" fmla="*/ 466687 w 1250055"/>
              <a:gd name="connsiteY7" fmla="*/ 707886 h 707886"/>
              <a:gd name="connsiteX8" fmla="*/ 0 w 1250055"/>
              <a:gd name="connsiteY8" fmla="*/ 707886 h 707886"/>
              <a:gd name="connsiteX9" fmla="*/ 0 w 1250055"/>
              <a:gd name="connsiteY9" fmla="*/ 375180 h 707886"/>
              <a:gd name="connsiteX10" fmla="*/ 0 w 1250055"/>
              <a:gd name="connsiteY10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50055" h="707886" extrusionOk="0">
                <a:moveTo>
                  <a:pt x="0" y="0"/>
                </a:moveTo>
                <a:cubicBezTo>
                  <a:pt x="103184" y="-7734"/>
                  <a:pt x="262859" y="35140"/>
                  <a:pt x="404184" y="0"/>
                </a:cubicBezTo>
                <a:cubicBezTo>
                  <a:pt x="545509" y="-35140"/>
                  <a:pt x="699120" y="29208"/>
                  <a:pt x="783368" y="0"/>
                </a:cubicBezTo>
                <a:cubicBezTo>
                  <a:pt x="867616" y="-29208"/>
                  <a:pt x="1034487" y="36506"/>
                  <a:pt x="1250055" y="0"/>
                </a:cubicBezTo>
                <a:cubicBezTo>
                  <a:pt x="1257528" y="137855"/>
                  <a:pt x="1234395" y="261053"/>
                  <a:pt x="1250055" y="346864"/>
                </a:cubicBezTo>
                <a:cubicBezTo>
                  <a:pt x="1265715" y="432675"/>
                  <a:pt x="1212761" y="533392"/>
                  <a:pt x="1250055" y="707886"/>
                </a:cubicBezTo>
                <a:cubicBezTo>
                  <a:pt x="1080886" y="746856"/>
                  <a:pt x="1046649" y="683923"/>
                  <a:pt x="858371" y="707886"/>
                </a:cubicBezTo>
                <a:cubicBezTo>
                  <a:pt x="670093" y="731849"/>
                  <a:pt x="633763" y="667148"/>
                  <a:pt x="466687" y="707886"/>
                </a:cubicBezTo>
                <a:cubicBezTo>
                  <a:pt x="299611" y="748624"/>
                  <a:pt x="156878" y="690009"/>
                  <a:pt x="0" y="707886"/>
                </a:cubicBezTo>
                <a:cubicBezTo>
                  <a:pt x="-23083" y="559273"/>
                  <a:pt x="33599" y="456887"/>
                  <a:pt x="0" y="375180"/>
                </a:cubicBezTo>
                <a:cubicBezTo>
                  <a:pt x="-33599" y="293473"/>
                  <a:pt x="10522" y="77524"/>
                  <a:pt x="0" y="0"/>
                </a:cubicBezTo>
                <a:close/>
              </a:path>
            </a:pathLst>
          </a:custGeom>
          <a:noFill/>
          <a:ln w="444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</a:p>
        </p:txBody>
      </p:sp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61AC525D-D580-D5FD-8BF1-B954D1755B6A}"/>
              </a:ext>
            </a:extLst>
          </p:cNvPr>
          <p:cNvSpPr/>
          <p:nvPr/>
        </p:nvSpPr>
        <p:spPr>
          <a:xfrm rot="16200000">
            <a:off x="-2888550" y="3406139"/>
            <a:ext cx="6858001" cy="45719"/>
          </a:xfrm>
          <a:custGeom>
            <a:avLst/>
            <a:gdLst>
              <a:gd name="connsiteX0" fmla="*/ 0 w 6858001"/>
              <a:gd name="connsiteY0" fmla="*/ 19049 h 45719"/>
              <a:gd name="connsiteX1" fmla="*/ 50875 w 6858001"/>
              <a:gd name="connsiteY1" fmla="*/ 17525 h 45719"/>
              <a:gd name="connsiteX2" fmla="*/ 142451 w 6858001"/>
              <a:gd name="connsiteY2" fmla="*/ 21335 h 45719"/>
              <a:gd name="connsiteX3" fmla="*/ 223851 w 6858001"/>
              <a:gd name="connsiteY3" fmla="*/ 24383 h 45719"/>
              <a:gd name="connsiteX4" fmla="*/ 427353 w 6858001"/>
              <a:gd name="connsiteY4" fmla="*/ 28955 h 45719"/>
              <a:gd name="connsiteX5" fmla="*/ 824181 w 6858001"/>
              <a:gd name="connsiteY5" fmla="*/ 37337 h 45719"/>
              <a:gd name="connsiteX6" fmla="*/ 1404160 w 6858001"/>
              <a:gd name="connsiteY6" fmla="*/ 34289 h 45719"/>
              <a:gd name="connsiteX7" fmla="*/ 1862038 w 6858001"/>
              <a:gd name="connsiteY7" fmla="*/ 26669 h 45719"/>
              <a:gd name="connsiteX8" fmla="*/ 2421668 w 6858001"/>
              <a:gd name="connsiteY8" fmla="*/ 18287 h 45719"/>
              <a:gd name="connsiteX9" fmla="*/ 2635344 w 6858001"/>
              <a:gd name="connsiteY9" fmla="*/ 16763 h 45719"/>
              <a:gd name="connsiteX10" fmla="*/ 3194973 w 6858001"/>
              <a:gd name="connsiteY10" fmla="*/ 19811 h 45719"/>
              <a:gd name="connsiteX11" fmla="*/ 3439175 w 6858001"/>
              <a:gd name="connsiteY11" fmla="*/ 28193 h 45719"/>
              <a:gd name="connsiteX12" fmla="*/ 3642677 w 6858001"/>
              <a:gd name="connsiteY12" fmla="*/ 31241 h 45719"/>
              <a:gd name="connsiteX13" fmla="*/ 4181956 w 6858001"/>
              <a:gd name="connsiteY13" fmla="*/ 43433 h 45719"/>
              <a:gd name="connsiteX14" fmla="*/ 4599134 w 6858001"/>
              <a:gd name="connsiteY14" fmla="*/ 45719 h 45719"/>
              <a:gd name="connsiteX15" fmla="*/ 5616641 w 6858001"/>
              <a:gd name="connsiteY15" fmla="*/ 43433 h 45719"/>
              <a:gd name="connsiteX16" fmla="*/ 6501873 w 6858001"/>
              <a:gd name="connsiteY16" fmla="*/ 16763 h 45719"/>
              <a:gd name="connsiteX17" fmla="*/ 6735900 w 6858001"/>
              <a:gd name="connsiteY17" fmla="*/ 6095 h 45719"/>
              <a:gd name="connsiteX18" fmla="*/ 6858000 w 6858001"/>
              <a:gd name="connsiteY18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858001" h="45719" extrusionOk="0">
                <a:moveTo>
                  <a:pt x="0" y="19049"/>
                </a:moveTo>
                <a:cubicBezTo>
                  <a:pt x="15120" y="17321"/>
                  <a:pt x="34244" y="15816"/>
                  <a:pt x="50875" y="17525"/>
                </a:cubicBezTo>
                <a:cubicBezTo>
                  <a:pt x="88835" y="19875"/>
                  <a:pt x="109285" y="19126"/>
                  <a:pt x="142451" y="21335"/>
                </a:cubicBezTo>
                <a:cubicBezTo>
                  <a:pt x="169326" y="23651"/>
                  <a:pt x="194273" y="25703"/>
                  <a:pt x="223851" y="24383"/>
                </a:cubicBezTo>
                <a:cubicBezTo>
                  <a:pt x="297515" y="23929"/>
                  <a:pt x="359439" y="29610"/>
                  <a:pt x="427353" y="28955"/>
                </a:cubicBezTo>
                <a:cubicBezTo>
                  <a:pt x="736527" y="23655"/>
                  <a:pt x="570733" y="53402"/>
                  <a:pt x="824181" y="37337"/>
                </a:cubicBezTo>
                <a:cubicBezTo>
                  <a:pt x="988794" y="50092"/>
                  <a:pt x="1204126" y="44930"/>
                  <a:pt x="1404160" y="34289"/>
                </a:cubicBezTo>
                <a:cubicBezTo>
                  <a:pt x="1540800" y="44883"/>
                  <a:pt x="1713633" y="25211"/>
                  <a:pt x="1862038" y="26669"/>
                </a:cubicBezTo>
                <a:cubicBezTo>
                  <a:pt x="2001147" y="24039"/>
                  <a:pt x="2372149" y="17132"/>
                  <a:pt x="2421668" y="18287"/>
                </a:cubicBezTo>
                <a:cubicBezTo>
                  <a:pt x="2453094" y="8252"/>
                  <a:pt x="2570166" y="-1775"/>
                  <a:pt x="2635344" y="16763"/>
                </a:cubicBezTo>
                <a:cubicBezTo>
                  <a:pt x="2838153" y="27420"/>
                  <a:pt x="3020197" y="14295"/>
                  <a:pt x="3194973" y="19811"/>
                </a:cubicBezTo>
                <a:cubicBezTo>
                  <a:pt x="3299996" y="21917"/>
                  <a:pt x="3339702" y="26153"/>
                  <a:pt x="3439175" y="28193"/>
                </a:cubicBezTo>
                <a:cubicBezTo>
                  <a:pt x="3497502" y="32245"/>
                  <a:pt x="3567682" y="29583"/>
                  <a:pt x="3642677" y="31241"/>
                </a:cubicBezTo>
                <a:cubicBezTo>
                  <a:pt x="3957299" y="43334"/>
                  <a:pt x="3884911" y="47389"/>
                  <a:pt x="4181956" y="43433"/>
                </a:cubicBezTo>
                <a:cubicBezTo>
                  <a:pt x="4284148" y="47661"/>
                  <a:pt x="4484830" y="41566"/>
                  <a:pt x="4599134" y="45719"/>
                </a:cubicBezTo>
                <a:cubicBezTo>
                  <a:pt x="4934803" y="39555"/>
                  <a:pt x="5307288" y="42455"/>
                  <a:pt x="5616641" y="43433"/>
                </a:cubicBezTo>
                <a:cubicBezTo>
                  <a:pt x="5839188" y="46255"/>
                  <a:pt x="6367652" y="21574"/>
                  <a:pt x="6501873" y="16763"/>
                </a:cubicBezTo>
                <a:cubicBezTo>
                  <a:pt x="6570544" y="7349"/>
                  <a:pt x="6653576" y="389"/>
                  <a:pt x="6735900" y="6095"/>
                </a:cubicBezTo>
                <a:cubicBezTo>
                  <a:pt x="6858359" y="-2929"/>
                  <a:pt x="6828574" y="7061"/>
                  <a:pt x="6858000" y="0"/>
                </a:cubicBezTo>
              </a:path>
            </a:pathLst>
          </a:custGeom>
          <a:noFill/>
          <a:ln w="254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392746933">
                  <a:custGeom>
                    <a:avLst/>
                    <a:gdLst>
                      <a:gd name="connsiteX0" fmla="*/ 0 w 3423920"/>
                      <a:gd name="connsiteY0" fmla="*/ 127000 h 304800"/>
                      <a:gd name="connsiteX1" fmla="*/ 25400 w 3423920"/>
                      <a:gd name="connsiteY1" fmla="*/ 116840 h 304800"/>
                      <a:gd name="connsiteX2" fmla="*/ 71120 w 3423920"/>
                      <a:gd name="connsiteY2" fmla="*/ 142240 h 304800"/>
                      <a:gd name="connsiteX3" fmla="*/ 111760 w 3423920"/>
                      <a:gd name="connsiteY3" fmla="*/ 162560 h 304800"/>
                      <a:gd name="connsiteX4" fmla="*/ 213360 w 3423920"/>
                      <a:gd name="connsiteY4" fmla="*/ 193040 h 304800"/>
                      <a:gd name="connsiteX5" fmla="*/ 411480 w 3423920"/>
                      <a:gd name="connsiteY5" fmla="*/ 248920 h 304800"/>
                      <a:gd name="connsiteX6" fmla="*/ 701040 w 3423920"/>
                      <a:gd name="connsiteY6" fmla="*/ 228600 h 304800"/>
                      <a:gd name="connsiteX7" fmla="*/ 929640 w 3423920"/>
                      <a:gd name="connsiteY7" fmla="*/ 177800 h 304800"/>
                      <a:gd name="connsiteX8" fmla="*/ 1209040 w 3423920"/>
                      <a:gd name="connsiteY8" fmla="*/ 121920 h 304800"/>
                      <a:gd name="connsiteX9" fmla="*/ 1315720 w 3423920"/>
                      <a:gd name="connsiteY9" fmla="*/ 111760 h 304800"/>
                      <a:gd name="connsiteX10" fmla="*/ 1595120 w 3423920"/>
                      <a:gd name="connsiteY10" fmla="*/ 132080 h 304800"/>
                      <a:gd name="connsiteX11" fmla="*/ 1717040 w 3423920"/>
                      <a:gd name="connsiteY11" fmla="*/ 187960 h 304800"/>
                      <a:gd name="connsiteX12" fmla="*/ 1818640 w 3423920"/>
                      <a:gd name="connsiteY12" fmla="*/ 208280 h 304800"/>
                      <a:gd name="connsiteX13" fmla="*/ 2087880 w 3423920"/>
                      <a:gd name="connsiteY13" fmla="*/ 289560 h 304800"/>
                      <a:gd name="connsiteX14" fmla="*/ 2296160 w 3423920"/>
                      <a:gd name="connsiteY14" fmla="*/ 304800 h 304800"/>
                      <a:gd name="connsiteX15" fmla="*/ 2804160 w 3423920"/>
                      <a:gd name="connsiteY15" fmla="*/ 289560 h 304800"/>
                      <a:gd name="connsiteX16" fmla="*/ 3246120 w 3423920"/>
                      <a:gd name="connsiteY16" fmla="*/ 111760 h 304800"/>
                      <a:gd name="connsiteX17" fmla="*/ 3362960 w 3423920"/>
                      <a:gd name="connsiteY17" fmla="*/ 40640 h 304800"/>
                      <a:gd name="connsiteX18" fmla="*/ 3423920 w 3423920"/>
                      <a:gd name="connsiteY18" fmla="*/ 0 h 304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423920" h="304800">
                        <a:moveTo>
                          <a:pt x="0" y="127000"/>
                        </a:moveTo>
                        <a:cubicBezTo>
                          <a:pt x="8467" y="123613"/>
                          <a:pt x="16484" y="114929"/>
                          <a:pt x="25400" y="116840"/>
                        </a:cubicBezTo>
                        <a:cubicBezTo>
                          <a:pt x="42447" y="120493"/>
                          <a:pt x="55712" y="134083"/>
                          <a:pt x="71120" y="142240"/>
                        </a:cubicBezTo>
                        <a:cubicBezTo>
                          <a:pt x="84506" y="149326"/>
                          <a:pt x="97497" y="157466"/>
                          <a:pt x="111760" y="162560"/>
                        </a:cubicBezTo>
                        <a:cubicBezTo>
                          <a:pt x="145058" y="174452"/>
                          <a:pt x="179598" y="182536"/>
                          <a:pt x="213360" y="193040"/>
                        </a:cubicBezTo>
                        <a:cubicBezTo>
                          <a:pt x="377230" y="244022"/>
                          <a:pt x="289383" y="222756"/>
                          <a:pt x="411480" y="248920"/>
                        </a:cubicBezTo>
                        <a:cubicBezTo>
                          <a:pt x="508000" y="242147"/>
                          <a:pt x="605181" y="241757"/>
                          <a:pt x="701040" y="228600"/>
                        </a:cubicBezTo>
                        <a:cubicBezTo>
                          <a:pt x="778374" y="217986"/>
                          <a:pt x="853410" y="194597"/>
                          <a:pt x="929640" y="177800"/>
                        </a:cubicBezTo>
                        <a:cubicBezTo>
                          <a:pt x="999627" y="162379"/>
                          <a:pt x="1182064" y="124489"/>
                          <a:pt x="1209040" y="121920"/>
                        </a:cubicBezTo>
                        <a:lnTo>
                          <a:pt x="1315720" y="111760"/>
                        </a:lnTo>
                        <a:cubicBezTo>
                          <a:pt x="1408853" y="118533"/>
                          <a:pt x="1502419" y="120844"/>
                          <a:pt x="1595120" y="132080"/>
                        </a:cubicBezTo>
                        <a:cubicBezTo>
                          <a:pt x="1647785" y="138464"/>
                          <a:pt x="1667244" y="171361"/>
                          <a:pt x="1717040" y="187960"/>
                        </a:cubicBezTo>
                        <a:cubicBezTo>
                          <a:pt x="1749805" y="198882"/>
                          <a:pt x="1785432" y="198792"/>
                          <a:pt x="1818640" y="208280"/>
                        </a:cubicBezTo>
                        <a:cubicBezTo>
                          <a:pt x="1979324" y="254190"/>
                          <a:pt x="1936727" y="261439"/>
                          <a:pt x="2087880" y="289560"/>
                        </a:cubicBezTo>
                        <a:cubicBezTo>
                          <a:pt x="2144717" y="300134"/>
                          <a:pt x="2240576" y="302273"/>
                          <a:pt x="2296160" y="304800"/>
                        </a:cubicBezTo>
                        <a:cubicBezTo>
                          <a:pt x="2465493" y="299720"/>
                          <a:pt x="2635542" y="305918"/>
                          <a:pt x="2804160" y="289560"/>
                        </a:cubicBezTo>
                        <a:cubicBezTo>
                          <a:pt x="2916489" y="278662"/>
                          <a:pt x="3179869" y="152086"/>
                          <a:pt x="3246120" y="111760"/>
                        </a:cubicBezTo>
                        <a:cubicBezTo>
                          <a:pt x="3285067" y="88053"/>
                          <a:pt x="3323661" y="63757"/>
                          <a:pt x="3362960" y="40640"/>
                        </a:cubicBezTo>
                        <a:cubicBezTo>
                          <a:pt x="3423958" y="4759"/>
                          <a:pt x="3409031" y="29778"/>
                          <a:pt x="3423920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3979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A76B1194-6626-F3A9-A752-3A1E40466A7A}"/>
              </a:ext>
            </a:extLst>
          </p:cNvPr>
          <p:cNvSpPr txBox="1"/>
          <p:nvPr/>
        </p:nvSpPr>
        <p:spPr>
          <a:xfrm>
            <a:off x="5274919" y="2951876"/>
            <a:ext cx="1755835" cy="1938992"/>
          </a:xfrm>
          <a:custGeom>
            <a:avLst/>
            <a:gdLst>
              <a:gd name="connsiteX0" fmla="*/ 0 w 1755835"/>
              <a:gd name="connsiteY0" fmla="*/ 0 h 1938992"/>
              <a:gd name="connsiteX1" fmla="*/ 567720 w 1755835"/>
              <a:gd name="connsiteY1" fmla="*/ 0 h 1938992"/>
              <a:gd name="connsiteX2" fmla="*/ 1100323 w 1755835"/>
              <a:gd name="connsiteY2" fmla="*/ 0 h 1938992"/>
              <a:gd name="connsiteX3" fmla="*/ 1755835 w 1755835"/>
              <a:gd name="connsiteY3" fmla="*/ 0 h 1938992"/>
              <a:gd name="connsiteX4" fmla="*/ 1755835 w 1755835"/>
              <a:gd name="connsiteY4" fmla="*/ 465358 h 1938992"/>
              <a:gd name="connsiteX5" fmla="*/ 1755835 w 1755835"/>
              <a:gd name="connsiteY5" fmla="*/ 911326 h 1938992"/>
              <a:gd name="connsiteX6" fmla="*/ 1755835 w 1755835"/>
              <a:gd name="connsiteY6" fmla="*/ 1357294 h 1938992"/>
              <a:gd name="connsiteX7" fmla="*/ 1755835 w 1755835"/>
              <a:gd name="connsiteY7" fmla="*/ 1938992 h 1938992"/>
              <a:gd name="connsiteX8" fmla="*/ 1170557 w 1755835"/>
              <a:gd name="connsiteY8" fmla="*/ 1938992 h 1938992"/>
              <a:gd name="connsiteX9" fmla="*/ 637953 w 1755835"/>
              <a:gd name="connsiteY9" fmla="*/ 1938992 h 1938992"/>
              <a:gd name="connsiteX10" fmla="*/ 0 w 1755835"/>
              <a:gd name="connsiteY10" fmla="*/ 1938992 h 1938992"/>
              <a:gd name="connsiteX11" fmla="*/ 0 w 1755835"/>
              <a:gd name="connsiteY11" fmla="*/ 1454244 h 1938992"/>
              <a:gd name="connsiteX12" fmla="*/ 0 w 1755835"/>
              <a:gd name="connsiteY12" fmla="*/ 950106 h 1938992"/>
              <a:gd name="connsiteX13" fmla="*/ 0 w 1755835"/>
              <a:gd name="connsiteY13" fmla="*/ 484748 h 1938992"/>
              <a:gd name="connsiteX14" fmla="*/ 0 w 1755835"/>
              <a:gd name="connsiteY14" fmla="*/ 0 h 193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55835" h="1938992" extrusionOk="0">
                <a:moveTo>
                  <a:pt x="0" y="0"/>
                </a:moveTo>
                <a:cubicBezTo>
                  <a:pt x="119847" y="-18704"/>
                  <a:pt x="448055" y="65579"/>
                  <a:pt x="567720" y="0"/>
                </a:cubicBezTo>
                <a:cubicBezTo>
                  <a:pt x="687385" y="-65579"/>
                  <a:pt x="946544" y="33952"/>
                  <a:pt x="1100323" y="0"/>
                </a:cubicBezTo>
                <a:cubicBezTo>
                  <a:pt x="1254102" y="-33952"/>
                  <a:pt x="1580727" y="11332"/>
                  <a:pt x="1755835" y="0"/>
                </a:cubicBezTo>
                <a:cubicBezTo>
                  <a:pt x="1787870" y="182895"/>
                  <a:pt x="1746053" y="330244"/>
                  <a:pt x="1755835" y="465358"/>
                </a:cubicBezTo>
                <a:cubicBezTo>
                  <a:pt x="1765617" y="600472"/>
                  <a:pt x="1746502" y="754495"/>
                  <a:pt x="1755835" y="911326"/>
                </a:cubicBezTo>
                <a:cubicBezTo>
                  <a:pt x="1765168" y="1068157"/>
                  <a:pt x="1729361" y="1210558"/>
                  <a:pt x="1755835" y="1357294"/>
                </a:cubicBezTo>
                <a:cubicBezTo>
                  <a:pt x="1782309" y="1504030"/>
                  <a:pt x="1692137" y="1707792"/>
                  <a:pt x="1755835" y="1938992"/>
                </a:cubicBezTo>
                <a:cubicBezTo>
                  <a:pt x="1573428" y="2004747"/>
                  <a:pt x="1460235" y="1925671"/>
                  <a:pt x="1170557" y="1938992"/>
                </a:cubicBezTo>
                <a:cubicBezTo>
                  <a:pt x="880879" y="1952313"/>
                  <a:pt x="782228" y="1932890"/>
                  <a:pt x="637953" y="1938992"/>
                </a:cubicBezTo>
                <a:cubicBezTo>
                  <a:pt x="493678" y="1945094"/>
                  <a:pt x="313603" y="1876831"/>
                  <a:pt x="0" y="1938992"/>
                </a:cubicBezTo>
                <a:cubicBezTo>
                  <a:pt x="-26882" y="1829939"/>
                  <a:pt x="57880" y="1606086"/>
                  <a:pt x="0" y="1454244"/>
                </a:cubicBezTo>
                <a:cubicBezTo>
                  <a:pt x="-57880" y="1302402"/>
                  <a:pt x="30936" y="1065444"/>
                  <a:pt x="0" y="950106"/>
                </a:cubicBezTo>
                <a:cubicBezTo>
                  <a:pt x="-30936" y="834768"/>
                  <a:pt x="16293" y="713165"/>
                  <a:pt x="0" y="484748"/>
                </a:cubicBezTo>
                <a:cubicBezTo>
                  <a:pt x="-16293" y="256331"/>
                  <a:pt x="15894" y="155502"/>
                  <a:pt x="0" y="0"/>
                </a:cubicBezTo>
                <a:close/>
              </a:path>
            </a:pathLst>
          </a:custGeom>
          <a:noFill/>
          <a:ln w="444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設計構想</a:t>
            </a:r>
          </a:p>
        </p:txBody>
      </p:sp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8A865D8B-DEF6-83A6-0B9C-3F8463641C1A}"/>
              </a:ext>
            </a:extLst>
          </p:cNvPr>
          <p:cNvSpPr/>
          <p:nvPr/>
        </p:nvSpPr>
        <p:spPr>
          <a:xfrm rot="16200000" flipV="1">
            <a:off x="4656103" y="1439895"/>
            <a:ext cx="2936630" cy="56838"/>
          </a:xfrm>
          <a:custGeom>
            <a:avLst/>
            <a:gdLst>
              <a:gd name="connsiteX0" fmla="*/ 0 w 2936630"/>
              <a:gd name="connsiteY0" fmla="*/ 23682 h 56838"/>
              <a:gd name="connsiteX1" fmla="*/ 21785 w 2936630"/>
              <a:gd name="connsiteY1" fmla="*/ 21787 h 56838"/>
              <a:gd name="connsiteX2" fmla="*/ 60998 w 2936630"/>
              <a:gd name="connsiteY2" fmla="*/ 26524 h 56838"/>
              <a:gd name="connsiteX3" fmla="*/ 95854 w 2936630"/>
              <a:gd name="connsiteY3" fmla="*/ 30313 h 56838"/>
              <a:gd name="connsiteX4" fmla="*/ 182994 w 2936630"/>
              <a:gd name="connsiteY4" fmla="*/ 35997 h 56838"/>
              <a:gd name="connsiteX5" fmla="*/ 352918 w 2936630"/>
              <a:gd name="connsiteY5" fmla="*/ 46417 h 56838"/>
              <a:gd name="connsiteX6" fmla="*/ 601268 w 2936630"/>
              <a:gd name="connsiteY6" fmla="*/ 42628 h 56838"/>
              <a:gd name="connsiteX7" fmla="*/ 797334 w 2936630"/>
              <a:gd name="connsiteY7" fmla="*/ 33155 h 56838"/>
              <a:gd name="connsiteX8" fmla="*/ 1036970 w 2936630"/>
              <a:gd name="connsiteY8" fmla="*/ 22735 h 56838"/>
              <a:gd name="connsiteX9" fmla="*/ 1128467 w 2936630"/>
              <a:gd name="connsiteY9" fmla="*/ 20840 h 56838"/>
              <a:gd name="connsiteX10" fmla="*/ 1368103 w 2936630"/>
              <a:gd name="connsiteY10" fmla="*/ 24629 h 56838"/>
              <a:gd name="connsiteX11" fmla="*/ 1472672 w 2936630"/>
              <a:gd name="connsiteY11" fmla="*/ 35050 h 56838"/>
              <a:gd name="connsiteX12" fmla="*/ 1559812 w 2936630"/>
              <a:gd name="connsiteY12" fmla="*/ 38839 h 56838"/>
              <a:gd name="connsiteX13" fmla="*/ 1790734 w 2936630"/>
              <a:gd name="connsiteY13" fmla="*/ 53996 h 56838"/>
              <a:gd name="connsiteX14" fmla="*/ 1969372 w 2936630"/>
              <a:gd name="connsiteY14" fmla="*/ 56838 h 56838"/>
              <a:gd name="connsiteX15" fmla="*/ 2405073 w 2936630"/>
              <a:gd name="connsiteY15" fmla="*/ 53996 h 56838"/>
              <a:gd name="connsiteX16" fmla="*/ 2784134 w 2936630"/>
              <a:gd name="connsiteY16" fmla="*/ 20840 h 56838"/>
              <a:gd name="connsiteX17" fmla="*/ 2884345 w 2936630"/>
              <a:gd name="connsiteY17" fmla="*/ 7578 h 56838"/>
              <a:gd name="connsiteX18" fmla="*/ 2936630 w 2936630"/>
              <a:gd name="connsiteY18" fmla="*/ 0 h 5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36630" h="56838" extrusionOk="0">
                <a:moveTo>
                  <a:pt x="0" y="23682"/>
                </a:moveTo>
                <a:cubicBezTo>
                  <a:pt x="7032" y="22898"/>
                  <a:pt x="14800" y="20665"/>
                  <a:pt x="21785" y="21787"/>
                </a:cubicBezTo>
                <a:cubicBezTo>
                  <a:pt x="37472" y="22973"/>
                  <a:pt x="47272" y="24785"/>
                  <a:pt x="60998" y="26524"/>
                </a:cubicBezTo>
                <a:cubicBezTo>
                  <a:pt x="72538" y="29006"/>
                  <a:pt x="83419" y="29780"/>
                  <a:pt x="95854" y="30313"/>
                </a:cubicBezTo>
                <a:cubicBezTo>
                  <a:pt x="126036" y="32010"/>
                  <a:pt x="153657" y="36978"/>
                  <a:pt x="182994" y="35997"/>
                </a:cubicBezTo>
                <a:cubicBezTo>
                  <a:pt x="312089" y="37721"/>
                  <a:pt x="244665" y="49481"/>
                  <a:pt x="352918" y="46417"/>
                </a:cubicBezTo>
                <a:cubicBezTo>
                  <a:pt x="421028" y="52191"/>
                  <a:pt x="512039" y="52650"/>
                  <a:pt x="601268" y="42628"/>
                </a:cubicBezTo>
                <a:cubicBezTo>
                  <a:pt x="657176" y="47604"/>
                  <a:pt x="733167" y="35159"/>
                  <a:pt x="797334" y="33155"/>
                </a:cubicBezTo>
                <a:cubicBezTo>
                  <a:pt x="854473" y="29427"/>
                  <a:pt x="1014433" y="23009"/>
                  <a:pt x="1036970" y="22735"/>
                </a:cubicBezTo>
                <a:cubicBezTo>
                  <a:pt x="1048120" y="27425"/>
                  <a:pt x="1110438" y="25621"/>
                  <a:pt x="1128467" y="20840"/>
                </a:cubicBezTo>
                <a:cubicBezTo>
                  <a:pt x="1214602" y="25812"/>
                  <a:pt x="1302438" y="17669"/>
                  <a:pt x="1368103" y="24629"/>
                </a:cubicBezTo>
                <a:cubicBezTo>
                  <a:pt x="1411949" y="29092"/>
                  <a:pt x="1430545" y="32935"/>
                  <a:pt x="1472672" y="35050"/>
                </a:cubicBezTo>
                <a:cubicBezTo>
                  <a:pt x="1500309" y="37240"/>
                  <a:pt x="1525835" y="36917"/>
                  <a:pt x="1559812" y="38839"/>
                </a:cubicBezTo>
                <a:cubicBezTo>
                  <a:pt x="1696071" y="48522"/>
                  <a:pt x="1664129" y="53098"/>
                  <a:pt x="1790734" y="53996"/>
                </a:cubicBezTo>
                <a:cubicBezTo>
                  <a:pt x="1837501" y="56416"/>
                  <a:pt x="1915805" y="48884"/>
                  <a:pt x="1969372" y="56838"/>
                </a:cubicBezTo>
                <a:cubicBezTo>
                  <a:pt x="2113362" y="53972"/>
                  <a:pt x="2263884" y="56631"/>
                  <a:pt x="2405073" y="53996"/>
                </a:cubicBezTo>
                <a:cubicBezTo>
                  <a:pt x="2498043" y="58111"/>
                  <a:pt x="2724639" y="26186"/>
                  <a:pt x="2784134" y="20840"/>
                </a:cubicBezTo>
                <a:cubicBezTo>
                  <a:pt x="2813333" y="13781"/>
                  <a:pt x="2849605" y="9262"/>
                  <a:pt x="2884345" y="7578"/>
                </a:cubicBezTo>
                <a:cubicBezTo>
                  <a:pt x="2936833" y="-1326"/>
                  <a:pt x="2924221" y="7925"/>
                  <a:pt x="2936630" y="0"/>
                </a:cubicBezTo>
              </a:path>
            </a:pathLst>
          </a:custGeom>
          <a:noFill/>
          <a:ln w="317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392746933">
                  <a:custGeom>
                    <a:avLst/>
                    <a:gdLst>
                      <a:gd name="connsiteX0" fmla="*/ 0 w 3423920"/>
                      <a:gd name="connsiteY0" fmla="*/ 127000 h 304800"/>
                      <a:gd name="connsiteX1" fmla="*/ 25400 w 3423920"/>
                      <a:gd name="connsiteY1" fmla="*/ 116840 h 304800"/>
                      <a:gd name="connsiteX2" fmla="*/ 71120 w 3423920"/>
                      <a:gd name="connsiteY2" fmla="*/ 142240 h 304800"/>
                      <a:gd name="connsiteX3" fmla="*/ 111760 w 3423920"/>
                      <a:gd name="connsiteY3" fmla="*/ 162560 h 304800"/>
                      <a:gd name="connsiteX4" fmla="*/ 213360 w 3423920"/>
                      <a:gd name="connsiteY4" fmla="*/ 193040 h 304800"/>
                      <a:gd name="connsiteX5" fmla="*/ 411480 w 3423920"/>
                      <a:gd name="connsiteY5" fmla="*/ 248920 h 304800"/>
                      <a:gd name="connsiteX6" fmla="*/ 701040 w 3423920"/>
                      <a:gd name="connsiteY6" fmla="*/ 228600 h 304800"/>
                      <a:gd name="connsiteX7" fmla="*/ 929640 w 3423920"/>
                      <a:gd name="connsiteY7" fmla="*/ 177800 h 304800"/>
                      <a:gd name="connsiteX8" fmla="*/ 1209040 w 3423920"/>
                      <a:gd name="connsiteY8" fmla="*/ 121920 h 304800"/>
                      <a:gd name="connsiteX9" fmla="*/ 1315720 w 3423920"/>
                      <a:gd name="connsiteY9" fmla="*/ 111760 h 304800"/>
                      <a:gd name="connsiteX10" fmla="*/ 1595120 w 3423920"/>
                      <a:gd name="connsiteY10" fmla="*/ 132080 h 304800"/>
                      <a:gd name="connsiteX11" fmla="*/ 1717040 w 3423920"/>
                      <a:gd name="connsiteY11" fmla="*/ 187960 h 304800"/>
                      <a:gd name="connsiteX12" fmla="*/ 1818640 w 3423920"/>
                      <a:gd name="connsiteY12" fmla="*/ 208280 h 304800"/>
                      <a:gd name="connsiteX13" fmla="*/ 2087880 w 3423920"/>
                      <a:gd name="connsiteY13" fmla="*/ 289560 h 304800"/>
                      <a:gd name="connsiteX14" fmla="*/ 2296160 w 3423920"/>
                      <a:gd name="connsiteY14" fmla="*/ 304800 h 304800"/>
                      <a:gd name="connsiteX15" fmla="*/ 2804160 w 3423920"/>
                      <a:gd name="connsiteY15" fmla="*/ 289560 h 304800"/>
                      <a:gd name="connsiteX16" fmla="*/ 3246120 w 3423920"/>
                      <a:gd name="connsiteY16" fmla="*/ 111760 h 304800"/>
                      <a:gd name="connsiteX17" fmla="*/ 3362960 w 3423920"/>
                      <a:gd name="connsiteY17" fmla="*/ 40640 h 304800"/>
                      <a:gd name="connsiteX18" fmla="*/ 3423920 w 3423920"/>
                      <a:gd name="connsiteY18" fmla="*/ 0 h 304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423920" h="304800">
                        <a:moveTo>
                          <a:pt x="0" y="127000"/>
                        </a:moveTo>
                        <a:cubicBezTo>
                          <a:pt x="8467" y="123613"/>
                          <a:pt x="16484" y="114929"/>
                          <a:pt x="25400" y="116840"/>
                        </a:cubicBezTo>
                        <a:cubicBezTo>
                          <a:pt x="42447" y="120493"/>
                          <a:pt x="55712" y="134083"/>
                          <a:pt x="71120" y="142240"/>
                        </a:cubicBezTo>
                        <a:cubicBezTo>
                          <a:pt x="84506" y="149326"/>
                          <a:pt x="97497" y="157466"/>
                          <a:pt x="111760" y="162560"/>
                        </a:cubicBezTo>
                        <a:cubicBezTo>
                          <a:pt x="145058" y="174452"/>
                          <a:pt x="179598" y="182536"/>
                          <a:pt x="213360" y="193040"/>
                        </a:cubicBezTo>
                        <a:cubicBezTo>
                          <a:pt x="377230" y="244022"/>
                          <a:pt x="289383" y="222756"/>
                          <a:pt x="411480" y="248920"/>
                        </a:cubicBezTo>
                        <a:cubicBezTo>
                          <a:pt x="508000" y="242147"/>
                          <a:pt x="605181" y="241757"/>
                          <a:pt x="701040" y="228600"/>
                        </a:cubicBezTo>
                        <a:cubicBezTo>
                          <a:pt x="778374" y="217986"/>
                          <a:pt x="853410" y="194597"/>
                          <a:pt x="929640" y="177800"/>
                        </a:cubicBezTo>
                        <a:cubicBezTo>
                          <a:pt x="999627" y="162379"/>
                          <a:pt x="1182064" y="124489"/>
                          <a:pt x="1209040" y="121920"/>
                        </a:cubicBezTo>
                        <a:lnTo>
                          <a:pt x="1315720" y="111760"/>
                        </a:lnTo>
                        <a:cubicBezTo>
                          <a:pt x="1408853" y="118533"/>
                          <a:pt x="1502419" y="120844"/>
                          <a:pt x="1595120" y="132080"/>
                        </a:cubicBezTo>
                        <a:cubicBezTo>
                          <a:pt x="1647785" y="138464"/>
                          <a:pt x="1667244" y="171361"/>
                          <a:pt x="1717040" y="187960"/>
                        </a:cubicBezTo>
                        <a:cubicBezTo>
                          <a:pt x="1749805" y="198882"/>
                          <a:pt x="1785432" y="198792"/>
                          <a:pt x="1818640" y="208280"/>
                        </a:cubicBezTo>
                        <a:cubicBezTo>
                          <a:pt x="1979324" y="254190"/>
                          <a:pt x="1936727" y="261439"/>
                          <a:pt x="2087880" y="289560"/>
                        </a:cubicBezTo>
                        <a:cubicBezTo>
                          <a:pt x="2144717" y="300134"/>
                          <a:pt x="2240576" y="302273"/>
                          <a:pt x="2296160" y="304800"/>
                        </a:cubicBezTo>
                        <a:cubicBezTo>
                          <a:pt x="2465493" y="299720"/>
                          <a:pt x="2635542" y="305918"/>
                          <a:pt x="2804160" y="289560"/>
                        </a:cubicBezTo>
                        <a:cubicBezTo>
                          <a:pt x="2916489" y="278662"/>
                          <a:pt x="3179869" y="152086"/>
                          <a:pt x="3246120" y="111760"/>
                        </a:cubicBezTo>
                        <a:cubicBezTo>
                          <a:pt x="3285067" y="88053"/>
                          <a:pt x="3323661" y="63757"/>
                          <a:pt x="3362960" y="40640"/>
                        </a:cubicBezTo>
                        <a:cubicBezTo>
                          <a:pt x="3423958" y="4759"/>
                          <a:pt x="3409031" y="29778"/>
                          <a:pt x="3423920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手繪多邊形: 圖案 1">
            <a:extLst>
              <a:ext uri="{FF2B5EF4-FFF2-40B4-BE49-F238E27FC236}">
                <a16:creationId xmlns:a16="http://schemas.microsoft.com/office/drawing/2014/main" id="{0282A9E3-3EC4-A360-6C6B-27F5721922AC}"/>
              </a:ext>
            </a:extLst>
          </p:cNvPr>
          <p:cNvSpPr/>
          <p:nvPr/>
        </p:nvSpPr>
        <p:spPr>
          <a:xfrm rot="16200000">
            <a:off x="-2888550" y="3406139"/>
            <a:ext cx="6858001" cy="45719"/>
          </a:xfrm>
          <a:custGeom>
            <a:avLst/>
            <a:gdLst>
              <a:gd name="connsiteX0" fmla="*/ 0 w 6858001"/>
              <a:gd name="connsiteY0" fmla="*/ 19049 h 45719"/>
              <a:gd name="connsiteX1" fmla="*/ 50875 w 6858001"/>
              <a:gd name="connsiteY1" fmla="*/ 17525 h 45719"/>
              <a:gd name="connsiteX2" fmla="*/ 142451 w 6858001"/>
              <a:gd name="connsiteY2" fmla="*/ 21335 h 45719"/>
              <a:gd name="connsiteX3" fmla="*/ 223851 w 6858001"/>
              <a:gd name="connsiteY3" fmla="*/ 24383 h 45719"/>
              <a:gd name="connsiteX4" fmla="*/ 427353 w 6858001"/>
              <a:gd name="connsiteY4" fmla="*/ 28955 h 45719"/>
              <a:gd name="connsiteX5" fmla="*/ 824181 w 6858001"/>
              <a:gd name="connsiteY5" fmla="*/ 37337 h 45719"/>
              <a:gd name="connsiteX6" fmla="*/ 1404160 w 6858001"/>
              <a:gd name="connsiteY6" fmla="*/ 34289 h 45719"/>
              <a:gd name="connsiteX7" fmla="*/ 1862038 w 6858001"/>
              <a:gd name="connsiteY7" fmla="*/ 26669 h 45719"/>
              <a:gd name="connsiteX8" fmla="*/ 2421668 w 6858001"/>
              <a:gd name="connsiteY8" fmla="*/ 18287 h 45719"/>
              <a:gd name="connsiteX9" fmla="*/ 2635344 w 6858001"/>
              <a:gd name="connsiteY9" fmla="*/ 16763 h 45719"/>
              <a:gd name="connsiteX10" fmla="*/ 3194973 w 6858001"/>
              <a:gd name="connsiteY10" fmla="*/ 19811 h 45719"/>
              <a:gd name="connsiteX11" fmla="*/ 3439175 w 6858001"/>
              <a:gd name="connsiteY11" fmla="*/ 28193 h 45719"/>
              <a:gd name="connsiteX12" fmla="*/ 3642677 w 6858001"/>
              <a:gd name="connsiteY12" fmla="*/ 31241 h 45719"/>
              <a:gd name="connsiteX13" fmla="*/ 4181956 w 6858001"/>
              <a:gd name="connsiteY13" fmla="*/ 43433 h 45719"/>
              <a:gd name="connsiteX14" fmla="*/ 4599134 w 6858001"/>
              <a:gd name="connsiteY14" fmla="*/ 45719 h 45719"/>
              <a:gd name="connsiteX15" fmla="*/ 5616641 w 6858001"/>
              <a:gd name="connsiteY15" fmla="*/ 43433 h 45719"/>
              <a:gd name="connsiteX16" fmla="*/ 6501873 w 6858001"/>
              <a:gd name="connsiteY16" fmla="*/ 16763 h 45719"/>
              <a:gd name="connsiteX17" fmla="*/ 6735900 w 6858001"/>
              <a:gd name="connsiteY17" fmla="*/ 6095 h 45719"/>
              <a:gd name="connsiteX18" fmla="*/ 6858000 w 6858001"/>
              <a:gd name="connsiteY18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858001" h="45719" extrusionOk="0">
                <a:moveTo>
                  <a:pt x="0" y="19049"/>
                </a:moveTo>
                <a:cubicBezTo>
                  <a:pt x="15120" y="17321"/>
                  <a:pt x="34244" y="15816"/>
                  <a:pt x="50875" y="17525"/>
                </a:cubicBezTo>
                <a:cubicBezTo>
                  <a:pt x="88835" y="19875"/>
                  <a:pt x="109285" y="19126"/>
                  <a:pt x="142451" y="21335"/>
                </a:cubicBezTo>
                <a:cubicBezTo>
                  <a:pt x="169326" y="23651"/>
                  <a:pt x="194273" y="25703"/>
                  <a:pt x="223851" y="24383"/>
                </a:cubicBezTo>
                <a:cubicBezTo>
                  <a:pt x="297515" y="23929"/>
                  <a:pt x="359439" y="29610"/>
                  <a:pt x="427353" y="28955"/>
                </a:cubicBezTo>
                <a:cubicBezTo>
                  <a:pt x="736527" y="23655"/>
                  <a:pt x="570733" y="53402"/>
                  <a:pt x="824181" y="37337"/>
                </a:cubicBezTo>
                <a:cubicBezTo>
                  <a:pt x="988794" y="50092"/>
                  <a:pt x="1204126" y="44930"/>
                  <a:pt x="1404160" y="34289"/>
                </a:cubicBezTo>
                <a:cubicBezTo>
                  <a:pt x="1540800" y="44883"/>
                  <a:pt x="1713633" y="25211"/>
                  <a:pt x="1862038" y="26669"/>
                </a:cubicBezTo>
                <a:cubicBezTo>
                  <a:pt x="2001147" y="24039"/>
                  <a:pt x="2372149" y="17132"/>
                  <a:pt x="2421668" y="18287"/>
                </a:cubicBezTo>
                <a:cubicBezTo>
                  <a:pt x="2453094" y="8252"/>
                  <a:pt x="2570166" y="-1775"/>
                  <a:pt x="2635344" y="16763"/>
                </a:cubicBezTo>
                <a:cubicBezTo>
                  <a:pt x="2838153" y="27420"/>
                  <a:pt x="3020197" y="14295"/>
                  <a:pt x="3194973" y="19811"/>
                </a:cubicBezTo>
                <a:cubicBezTo>
                  <a:pt x="3299996" y="21917"/>
                  <a:pt x="3339702" y="26153"/>
                  <a:pt x="3439175" y="28193"/>
                </a:cubicBezTo>
                <a:cubicBezTo>
                  <a:pt x="3497502" y="32245"/>
                  <a:pt x="3567682" y="29583"/>
                  <a:pt x="3642677" y="31241"/>
                </a:cubicBezTo>
                <a:cubicBezTo>
                  <a:pt x="3957299" y="43334"/>
                  <a:pt x="3884911" y="47389"/>
                  <a:pt x="4181956" y="43433"/>
                </a:cubicBezTo>
                <a:cubicBezTo>
                  <a:pt x="4284148" y="47661"/>
                  <a:pt x="4484830" y="41566"/>
                  <a:pt x="4599134" y="45719"/>
                </a:cubicBezTo>
                <a:cubicBezTo>
                  <a:pt x="4934803" y="39555"/>
                  <a:pt x="5307288" y="42455"/>
                  <a:pt x="5616641" y="43433"/>
                </a:cubicBezTo>
                <a:cubicBezTo>
                  <a:pt x="5839188" y="46255"/>
                  <a:pt x="6367652" y="21574"/>
                  <a:pt x="6501873" y="16763"/>
                </a:cubicBezTo>
                <a:cubicBezTo>
                  <a:pt x="6570544" y="7349"/>
                  <a:pt x="6653576" y="389"/>
                  <a:pt x="6735900" y="6095"/>
                </a:cubicBezTo>
                <a:cubicBezTo>
                  <a:pt x="6858359" y="-2929"/>
                  <a:pt x="6828574" y="7061"/>
                  <a:pt x="6858000" y="0"/>
                </a:cubicBezTo>
              </a:path>
            </a:pathLst>
          </a:custGeom>
          <a:noFill/>
          <a:ln w="254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392746933">
                  <a:custGeom>
                    <a:avLst/>
                    <a:gdLst>
                      <a:gd name="connsiteX0" fmla="*/ 0 w 3423920"/>
                      <a:gd name="connsiteY0" fmla="*/ 127000 h 304800"/>
                      <a:gd name="connsiteX1" fmla="*/ 25400 w 3423920"/>
                      <a:gd name="connsiteY1" fmla="*/ 116840 h 304800"/>
                      <a:gd name="connsiteX2" fmla="*/ 71120 w 3423920"/>
                      <a:gd name="connsiteY2" fmla="*/ 142240 h 304800"/>
                      <a:gd name="connsiteX3" fmla="*/ 111760 w 3423920"/>
                      <a:gd name="connsiteY3" fmla="*/ 162560 h 304800"/>
                      <a:gd name="connsiteX4" fmla="*/ 213360 w 3423920"/>
                      <a:gd name="connsiteY4" fmla="*/ 193040 h 304800"/>
                      <a:gd name="connsiteX5" fmla="*/ 411480 w 3423920"/>
                      <a:gd name="connsiteY5" fmla="*/ 248920 h 304800"/>
                      <a:gd name="connsiteX6" fmla="*/ 701040 w 3423920"/>
                      <a:gd name="connsiteY6" fmla="*/ 228600 h 304800"/>
                      <a:gd name="connsiteX7" fmla="*/ 929640 w 3423920"/>
                      <a:gd name="connsiteY7" fmla="*/ 177800 h 304800"/>
                      <a:gd name="connsiteX8" fmla="*/ 1209040 w 3423920"/>
                      <a:gd name="connsiteY8" fmla="*/ 121920 h 304800"/>
                      <a:gd name="connsiteX9" fmla="*/ 1315720 w 3423920"/>
                      <a:gd name="connsiteY9" fmla="*/ 111760 h 304800"/>
                      <a:gd name="connsiteX10" fmla="*/ 1595120 w 3423920"/>
                      <a:gd name="connsiteY10" fmla="*/ 132080 h 304800"/>
                      <a:gd name="connsiteX11" fmla="*/ 1717040 w 3423920"/>
                      <a:gd name="connsiteY11" fmla="*/ 187960 h 304800"/>
                      <a:gd name="connsiteX12" fmla="*/ 1818640 w 3423920"/>
                      <a:gd name="connsiteY12" fmla="*/ 208280 h 304800"/>
                      <a:gd name="connsiteX13" fmla="*/ 2087880 w 3423920"/>
                      <a:gd name="connsiteY13" fmla="*/ 289560 h 304800"/>
                      <a:gd name="connsiteX14" fmla="*/ 2296160 w 3423920"/>
                      <a:gd name="connsiteY14" fmla="*/ 304800 h 304800"/>
                      <a:gd name="connsiteX15" fmla="*/ 2804160 w 3423920"/>
                      <a:gd name="connsiteY15" fmla="*/ 289560 h 304800"/>
                      <a:gd name="connsiteX16" fmla="*/ 3246120 w 3423920"/>
                      <a:gd name="connsiteY16" fmla="*/ 111760 h 304800"/>
                      <a:gd name="connsiteX17" fmla="*/ 3362960 w 3423920"/>
                      <a:gd name="connsiteY17" fmla="*/ 40640 h 304800"/>
                      <a:gd name="connsiteX18" fmla="*/ 3423920 w 3423920"/>
                      <a:gd name="connsiteY18" fmla="*/ 0 h 304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423920" h="304800">
                        <a:moveTo>
                          <a:pt x="0" y="127000"/>
                        </a:moveTo>
                        <a:cubicBezTo>
                          <a:pt x="8467" y="123613"/>
                          <a:pt x="16484" y="114929"/>
                          <a:pt x="25400" y="116840"/>
                        </a:cubicBezTo>
                        <a:cubicBezTo>
                          <a:pt x="42447" y="120493"/>
                          <a:pt x="55712" y="134083"/>
                          <a:pt x="71120" y="142240"/>
                        </a:cubicBezTo>
                        <a:cubicBezTo>
                          <a:pt x="84506" y="149326"/>
                          <a:pt x="97497" y="157466"/>
                          <a:pt x="111760" y="162560"/>
                        </a:cubicBezTo>
                        <a:cubicBezTo>
                          <a:pt x="145058" y="174452"/>
                          <a:pt x="179598" y="182536"/>
                          <a:pt x="213360" y="193040"/>
                        </a:cubicBezTo>
                        <a:cubicBezTo>
                          <a:pt x="377230" y="244022"/>
                          <a:pt x="289383" y="222756"/>
                          <a:pt x="411480" y="248920"/>
                        </a:cubicBezTo>
                        <a:cubicBezTo>
                          <a:pt x="508000" y="242147"/>
                          <a:pt x="605181" y="241757"/>
                          <a:pt x="701040" y="228600"/>
                        </a:cubicBezTo>
                        <a:cubicBezTo>
                          <a:pt x="778374" y="217986"/>
                          <a:pt x="853410" y="194597"/>
                          <a:pt x="929640" y="177800"/>
                        </a:cubicBezTo>
                        <a:cubicBezTo>
                          <a:pt x="999627" y="162379"/>
                          <a:pt x="1182064" y="124489"/>
                          <a:pt x="1209040" y="121920"/>
                        </a:cubicBezTo>
                        <a:lnTo>
                          <a:pt x="1315720" y="111760"/>
                        </a:lnTo>
                        <a:cubicBezTo>
                          <a:pt x="1408853" y="118533"/>
                          <a:pt x="1502419" y="120844"/>
                          <a:pt x="1595120" y="132080"/>
                        </a:cubicBezTo>
                        <a:cubicBezTo>
                          <a:pt x="1647785" y="138464"/>
                          <a:pt x="1667244" y="171361"/>
                          <a:pt x="1717040" y="187960"/>
                        </a:cubicBezTo>
                        <a:cubicBezTo>
                          <a:pt x="1749805" y="198882"/>
                          <a:pt x="1785432" y="198792"/>
                          <a:pt x="1818640" y="208280"/>
                        </a:cubicBezTo>
                        <a:cubicBezTo>
                          <a:pt x="1979324" y="254190"/>
                          <a:pt x="1936727" y="261439"/>
                          <a:pt x="2087880" y="289560"/>
                        </a:cubicBezTo>
                        <a:cubicBezTo>
                          <a:pt x="2144717" y="300134"/>
                          <a:pt x="2240576" y="302273"/>
                          <a:pt x="2296160" y="304800"/>
                        </a:cubicBezTo>
                        <a:cubicBezTo>
                          <a:pt x="2465493" y="299720"/>
                          <a:pt x="2635542" y="305918"/>
                          <a:pt x="2804160" y="289560"/>
                        </a:cubicBezTo>
                        <a:cubicBezTo>
                          <a:pt x="2916489" y="278662"/>
                          <a:pt x="3179869" y="152086"/>
                          <a:pt x="3246120" y="111760"/>
                        </a:cubicBezTo>
                        <a:cubicBezTo>
                          <a:pt x="3285067" y="88053"/>
                          <a:pt x="3323661" y="63757"/>
                          <a:pt x="3362960" y="40640"/>
                        </a:cubicBezTo>
                        <a:cubicBezTo>
                          <a:pt x="3423958" y="4759"/>
                          <a:pt x="3409031" y="29778"/>
                          <a:pt x="3423920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1569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直角三角形 54">
            <a:extLst>
              <a:ext uri="{FF2B5EF4-FFF2-40B4-BE49-F238E27FC236}">
                <a16:creationId xmlns:a16="http://schemas.microsoft.com/office/drawing/2014/main" id="{825F0BC6-2BD5-FA03-487A-F4E55D3310E9}"/>
              </a:ext>
            </a:extLst>
          </p:cNvPr>
          <p:cNvSpPr/>
          <p:nvPr/>
        </p:nvSpPr>
        <p:spPr>
          <a:xfrm rot="10800000">
            <a:off x="7113075" y="-4"/>
            <a:ext cx="5124916" cy="6951406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D75CEA9-F7C0-E82F-7784-78AE622A09EF}"/>
              </a:ext>
            </a:extLst>
          </p:cNvPr>
          <p:cNvSpPr txBox="1"/>
          <p:nvPr/>
        </p:nvSpPr>
        <p:spPr>
          <a:xfrm>
            <a:off x="2337855" y="1582180"/>
            <a:ext cx="9548261" cy="3693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zh-TW" sz="32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畫面場景貼近真實</a:t>
            </a:r>
            <a:r>
              <a:rPr lang="zh-TW" altLang="en-US" sz="32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。</a:t>
            </a:r>
            <a:endParaRPr lang="en-US" altLang="zh-TW" sz="32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SimSun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32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SimSun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zh-TW" sz="32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作品呈現上注重於畫面與音效的配置</a:t>
            </a:r>
            <a:r>
              <a:rPr lang="zh-TW" altLang="en-US" sz="32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。</a:t>
            </a:r>
            <a:endParaRPr lang="en-US" altLang="zh-TW" sz="32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SimSun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32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SimSun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zh-TW" sz="32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體會關於「幻視或妄想」等部分。</a:t>
            </a:r>
          </a:p>
        </p:txBody>
      </p:sp>
      <p:pic>
        <p:nvPicPr>
          <p:cNvPr id="5" name="圖片 4" descr="一張含有 側畫像 的圖片&#10;&#10;自動產生的描述">
            <a:extLst>
              <a:ext uri="{FF2B5EF4-FFF2-40B4-BE49-F238E27FC236}">
                <a16:creationId xmlns:a16="http://schemas.microsoft.com/office/drawing/2014/main" id="{EA6E6C77-68F8-2634-EEA2-9B7ECB100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3998742"/>
            <a:ext cx="2916989" cy="255415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5F3D3F0-6E44-2E50-728A-8D123C33B7A1}"/>
              </a:ext>
            </a:extLst>
          </p:cNvPr>
          <p:cNvSpPr txBox="1"/>
          <p:nvPr/>
        </p:nvSpPr>
        <p:spPr>
          <a:xfrm>
            <a:off x="828457" y="279853"/>
            <a:ext cx="2266435" cy="707886"/>
          </a:xfrm>
          <a:custGeom>
            <a:avLst/>
            <a:gdLst>
              <a:gd name="connsiteX0" fmla="*/ 0 w 2266435"/>
              <a:gd name="connsiteY0" fmla="*/ 0 h 707886"/>
              <a:gd name="connsiteX1" fmla="*/ 543944 w 2266435"/>
              <a:gd name="connsiteY1" fmla="*/ 0 h 707886"/>
              <a:gd name="connsiteX2" fmla="*/ 1042560 w 2266435"/>
              <a:gd name="connsiteY2" fmla="*/ 0 h 707886"/>
              <a:gd name="connsiteX3" fmla="*/ 1654498 w 2266435"/>
              <a:gd name="connsiteY3" fmla="*/ 0 h 707886"/>
              <a:gd name="connsiteX4" fmla="*/ 2266435 w 2266435"/>
              <a:gd name="connsiteY4" fmla="*/ 0 h 707886"/>
              <a:gd name="connsiteX5" fmla="*/ 2266435 w 2266435"/>
              <a:gd name="connsiteY5" fmla="*/ 346864 h 707886"/>
              <a:gd name="connsiteX6" fmla="*/ 2266435 w 2266435"/>
              <a:gd name="connsiteY6" fmla="*/ 707886 h 707886"/>
              <a:gd name="connsiteX7" fmla="*/ 1699826 w 2266435"/>
              <a:gd name="connsiteY7" fmla="*/ 707886 h 707886"/>
              <a:gd name="connsiteX8" fmla="*/ 1087889 w 2266435"/>
              <a:gd name="connsiteY8" fmla="*/ 707886 h 707886"/>
              <a:gd name="connsiteX9" fmla="*/ 589273 w 2266435"/>
              <a:gd name="connsiteY9" fmla="*/ 707886 h 707886"/>
              <a:gd name="connsiteX10" fmla="*/ 0 w 2266435"/>
              <a:gd name="connsiteY10" fmla="*/ 707886 h 707886"/>
              <a:gd name="connsiteX11" fmla="*/ 0 w 2266435"/>
              <a:gd name="connsiteY11" fmla="*/ 353943 h 707886"/>
              <a:gd name="connsiteX12" fmla="*/ 0 w 2266435"/>
              <a:gd name="connsiteY12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66435" h="707886" extrusionOk="0">
                <a:moveTo>
                  <a:pt x="0" y="0"/>
                </a:moveTo>
                <a:cubicBezTo>
                  <a:pt x="151041" y="-27518"/>
                  <a:pt x="320273" y="3106"/>
                  <a:pt x="543944" y="0"/>
                </a:cubicBezTo>
                <a:cubicBezTo>
                  <a:pt x="767615" y="-3106"/>
                  <a:pt x="819847" y="51222"/>
                  <a:pt x="1042560" y="0"/>
                </a:cubicBezTo>
                <a:cubicBezTo>
                  <a:pt x="1265273" y="-51222"/>
                  <a:pt x="1353878" y="26307"/>
                  <a:pt x="1654498" y="0"/>
                </a:cubicBezTo>
                <a:cubicBezTo>
                  <a:pt x="1955118" y="-26307"/>
                  <a:pt x="2031446" y="42109"/>
                  <a:pt x="2266435" y="0"/>
                </a:cubicBezTo>
                <a:cubicBezTo>
                  <a:pt x="2270771" y="96030"/>
                  <a:pt x="2257102" y="207511"/>
                  <a:pt x="2266435" y="346864"/>
                </a:cubicBezTo>
                <a:cubicBezTo>
                  <a:pt x="2275768" y="486217"/>
                  <a:pt x="2228477" y="609750"/>
                  <a:pt x="2266435" y="707886"/>
                </a:cubicBezTo>
                <a:cubicBezTo>
                  <a:pt x="2137189" y="759843"/>
                  <a:pt x="1931330" y="673456"/>
                  <a:pt x="1699826" y="707886"/>
                </a:cubicBezTo>
                <a:cubicBezTo>
                  <a:pt x="1468322" y="742316"/>
                  <a:pt x="1257781" y="644368"/>
                  <a:pt x="1087889" y="707886"/>
                </a:cubicBezTo>
                <a:cubicBezTo>
                  <a:pt x="917997" y="771404"/>
                  <a:pt x="772486" y="697138"/>
                  <a:pt x="589273" y="707886"/>
                </a:cubicBezTo>
                <a:cubicBezTo>
                  <a:pt x="406060" y="718634"/>
                  <a:pt x="197671" y="706916"/>
                  <a:pt x="0" y="707886"/>
                </a:cubicBezTo>
                <a:cubicBezTo>
                  <a:pt x="-5718" y="580285"/>
                  <a:pt x="18102" y="462545"/>
                  <a:pt x="0" y="353943"/>
                </a:cubicBezTo>
                <a:cubicBezTo>
                  <a:pt x="-18102" y="245341"/>
                  <a:pt x="32002" y="163086"/>
                  <a:pt x="0" y="0"/>
                </a:cubicBezTo>
                <a:close/>
              </a:path>
            </a:pathLst>
          </a:custGeom>
          <a:noFill/>
          <a:ln w="444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體驗設計</a:t>
            </a:r>
          </a:p>
        </p:txBody>
      </p:sp>
      <p:sp>
        <p:nvSpPr>
          <p:cNvPr id="9" name="手繪多邊形: 圖案 8">
            <a:extLst>
              <a:ext uri="{FF2B5EF4-FFF2-40B4-BE49-F238E27FC236}">
                <a16:creationId xmlns:a16="http://schemas.microsoft.com/office/drawing/2014/main" id="{4B9169ED-4D29-DCDE-C468-719AE347C528}"/>
              </a:ext>
            </a:extLst>
          </p:cNvPr>
          <p:cNvSpPr/>
          <p:nvPr/>
        </p:nvSpPr>
        <p:spPr>
          <a:xfrm rot="16200000">
            <a:off x="-2888550" y="3394416"/>
            <a:ext cx="6858001" cy="45719"/>
          </a:xfrm>
          <a:custGeom>
            <a:avLst/>
            <a:gdLst>
              <a:gd name="connsiteX0" fmla="*/ 0 w 6858001"/>
              <a:gd name="connsiteY0" fmla="*/ 19049 h 45719"/>
              <a:gd name="connsiteX1" fmla="*/ 50875 w 6858001"/>
              <a:gd name="connsiteY1" fmla="*/ 17525 h 45719"/>
              <a:gd name="connsiteX2" fmla="*/ 142451 w 6858001"/>
              <a:gd name="connsiteY2" fmla="*/ 21335 h 45719"/>
              <a:gd name="connsiteX3" fmla="*/ 223851 w 6858001"/>
              <a:gd name="connsiteY3" fmla="*/ 24383 h 45719"/>
              <a:gd name="connsiteX4" fmla="*/ 427353 w 6858001"/>
              <a:gd name="connsiteY4" fmla="*/ 28955 h 45719"/>
              <a:gd name="connsiteX5" fmla="*/ 824181 w 6858001"/>
              <a:gd name="connsiteY5" fmla="*/ 37337 h 45719"/>
              <a:gd name="connsiteX6" fmla="*/ 1404160 w 6858001"/>
              <a:gd name="connsiteY6" fmla="*/ 34289 h 45719"/>
              <a:gd name="connsiteX7" fmla="*/ 1862038 w 6858001"/>
              <a:gd name="connsiteY7" fmla="*/ 26669 h 45719"/>
              <a:gd name="connsiteX8" fmla="*/ 2421668 w 6858001"/>
              <a:gd name="connsiteY8" fmla="*/ 18287 h 45719"/>
              <a:gd name="connsiteX9" fmla="*/ 2635344 w 6858001"/>
              <a:gd name="connsiteY9" fmla="*/ 16763 h 45719"/>
              <a:gd name="connsiteX10" fmla="*/ 3194973 w 6858001"/>
              <a:gd name="connsiteY10" fmla="*/ 19811 h 45719"/>
              <a:gd name="connsiteX11" fmla="*/ 3439175 w 6858001"/>
              <a:gd name="connsiteY11" fmla="*/ 28193 h 45719"/>
              <a:gd name="connsiteX12" fmla="*/ 3642677 w 6858001"/>
              <a:gd name="connsiteY12" fmla="*/ 31241 h 45719"/>
              <a:gd name="connsiteX13" fmla="*/ 4181956 w 6858001"/>
              <a:gd name="connsiteY13" fmla="*/ 43433 h 45719"/>
              <a:gd name="connsiteX14" fmla="*/ 4599134 w 6858001"/>
              <a:gd name="connsiteY14" fmla="*/ 45719 h 45719"/>
              <a:gd name="connsiteX15" fmla="*/ 5616641 w 6858001"/>
              <a:gd name="connsiteY15" fmla="*/ 43433 h 45719"/>
              <a:gd name="connsiteX16" fmla="*/ 6501873 w 6858001"/>
              <a:gd name="connsiteY16" fmla="*/ 16763 h 45719"/>
              <a:gd name="connsiteX17" fmla="*/ 6735900 w 6858001"/>
              <a:gd name="connsiteY17" fmla="*/ 6095 h 45719"/>
              <a:gd name="connsiteX18" fmla="*/ 6858000 w 6858001"/>
              <a:gd name="connsiteY18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858001" h="45719" extrusionOk="0">
                <a:moveTo>
                  <a:pt x="0" y="19049"/>
                </a:moveTo>
                <a:cubicBezTo>
                  <a:pt x="15120" y="17321"/>
                  <a:pt x="34244" y="15816"/>
                  <a:pt x="50875" y="17525"/>
                </a:cubicBezTo>
                <a:cubicBezTo>
                  <a:pt x="88835" y="19875"/>
                  <a:pt x="109285" y="19126"/>
                  <a:pt x="142451" y="21335"/>
                </a:cubicBezTo>
                <a:cubicBezTo>
                  <a:pt x="169326" y="23651"/>
                  <a:pt x="194273" y="25703"/>
                  <a:pt x="223851" y="24383"/>
                </a:cubicBezTo>
                <a:cubicBezTo>
                  <a:pt x="297515" y="23929"/>
                  <a:pt x="359439" y="29610"/>
                  <a:pt x="427353" y="28955"/>
                </a:cubicBezTo>
                <a:cubicBezTo>
                  <a:pt x="736527" y="23655"/>
                  <a:pt x="570733" y="53402"/>
                  <a:pt x="824181" y="37337"/>
                </a:cubicBezTo>
                <a:cubicBezTo>
                  <a:pt x="988794" y="50092"/>
                  <a:pt x="1204126" y="44930"/>
                  <a:pt x="1404160" y="34289"/>
                </a:cubicBezTo>
                <a:cubicBezTo>
                  <a:pt x="1540800" y="44883"/>
                  <a:pt x="1713633" y="25211"/>
                  <a:pt x="1862038" y="26669"/>
                </a:cubicBezTo>
                <a:cubicBezTo>
                  <a:pt x="2001147" y="24039"/>
                  <a:pt x="2372149" y="17132"/>
                  <a:pt x="2421668" y="18287"/>
                </a:cubicBezTo>
                <a:cubicBezTo>
                  <a:pt x="2453094" y="8252"/>
                  <a:pt x="2570166" y="-1775"/>
                  <a:pt x="2635344" y="16763"/>
                </a:cubicBezTo>
                <a:cubicBezTo>
                  <a:pt x="2838153" y="27420"/>
                  <a:pt x="3020197" y="14295"/>
                  <a:pt x="3194973" y="19811"/>
                </a:cubicBezTo>
                <a:cubicBezTo>
                  <a:pt x="3299996" y="21917"/>
                  <a:pt x="3339702" y="26153"/>
                  <a:pt x="3439175" y="28193"/>
                </a:cubicBezTo>
                <a:cubicBezTo>
                  <a:pt x="3497502" y="32245"/>
                  <a:pt x="3567682" y="29583"/>
                  <a:pt x="3642677" y="31241"/>
                </a:cubicBezTo>
                <a:cubicBezTo>
                  <a:pt x="3957299" y="43334"/>
                  <a:pt x="3884911" y="47389"/>
                  <a:pt x="4181956" y="43433"/>
                </a:cubicBezTo>
                <a:cubicBezTo>
                  <a:pt x="4284148" y="47661"/>
                  <a:pt x="4484830" y="41566"/>
                  <a:pt x="4599134" y="45719"/>
                </a:cubicBezTo>
                <a:cubicBezTo>
                  <a:pt x="4934803" y="39555"/>
                  <a:pt x="5307288" y="42455"/>
                  <a:pt x="5616641" y="43433"/>
                </a:cubicBezTo>
                <a:cubicBezTo>
                  <a:pt x="5839188" y="46255"/>
                  <a:pt x="6367652" y="21574"/>
                  <a:pt x="6501873" y="16763"/>
                </a:cubicBezTo>
                <a:cubicBezTo>
                  <a:pt x="6570544" y="7349"/>
                  <a:pt x="6653576" y="389"/>
                  <a:pt x="6735900" y="6095"/>
                </a:cubicBezTo>
                <a:cubicBezTo>
                  <a:pt x="6858359" y="-2929"/>
                  <a:pt x="6828574" y="7061"/>
                  <a:pt x="6858000" y="0"/>
                </a:cubicBezTo>
              </a:path>
            </a:pathLst>
          </a:custGeom>
          <a:noFill/>
          <a:ln w="254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392746933">
                  <a:custGeom>
                    <a:avLst/>
                    <a:gdLst>
                      <a:gd name="connsiteX0" fmla="*/ 0 w 3423920"/>
                      <a:gd name="connsiteY0" fmla="*/ 127000 h 304800"/>
                      <a:gd name="connsiteX1" fmla="*/ 25400 w 3423920"/>
                      <a:gd name="connsiteY1" fmla="*/ 116840 h 304800"/>
                      <a:gd name="connsiteX2" fmla="*/ 71120 w 3423920"/>
                      <a:gd name="connsiteY2" fmla="*/ 142240 h 304800"/>
                      <a:gd name="connsiteX3" fmla="*/ 111760 w 3423920"/>
                      <a:gd name="connsiteY3" fmla="*/ 162560 h 304800"/>
                      <a:gd name="connsiteX4" fmla="*/ 213360 w 3423920"/>
                      <a:gd name="connsiteY4" fmla="*/ 193040 h 304800"/>
                      <a:gd name="connsiteX5" fmla="*/ 411480 w 3423920"/>
                      <a:gd name="connsiteY5" fmla="*/ 248920 h 304800"/>
                      <a:gd name="connsiteX6" fmla="*/ 701040 w 3423920"/>
                      <a:gd name="connsiteY6" fmla="*/ 228600 h 304800"/>
                      <a:gd name="connsiteX7" fmla="*/ 929640 w 3423920"/>
                      <a:gd name="connsiteY7" fmla="*/ 177800 h 304800"/>
                      <a:gd name="connsiteX8" fmla="*/ 1209040 w 3423920"/>
                      <a:gd name="connsiteY8" fmla="*/ 121920 h 304800"/>
                      <a:gd name="connsiteX9" fmla="*/ 1315720 w 3423920"/>
                      <a:gd name="connsiteY9" fmla="*/ 111760 h 304800"/>
                      <a:gd name="connsiteX10" fmla="*/ 1595120 w 3423920"/>
                      <a:gd name="connsiteY10" fmla="*/ 132080 h 304800"/>
                      <a:gd name="connsiteX11" fmla="*/ 1717040 w 3423920"/>
                      <a:gd name="connsiteY11" fmla="*/ 187960 h 304800"/>
                      <a:gd name="connsiteX12" fmla="*/ 1818640 w 3423920"/>
                      <a:gd name="connsiteY12" fmla="*/ 208280 h 304800"/>
                      <a:gd name="connsiteX13" fmla="*/ 2087880 w 3423920"/>
                      <a:gd name="connsiteY13" fmla="*/ 289560 h 304800"/>
                      <a:gd name="connsiteX14" fmla="*/ 2296160 w 3423920"/>
                      <a:gd name="connsiteY14" fmla="*/ 304800 h 304800"/>
                      <a:gd name="connsiteX15" fmla="*/ 2804160 w 3423920"/>
                      <a:gd name="connsiteY15" fmla="*/ 289560 h 304800"/>
                      <a:gd name="connsiteX16" fmla="*/ 3246120 w 3423920"/>
                      <a:gd name="connsiteY16" fmla="*/ 111760 h 304800"/>
                      <a:gd name="connsiteX17" fmla="*/ 3362960 w 3423920"/>
                      <a:gd name="connsiteY17" fmla="*/ 40640 h 304800"/>
                      <a:gd name="connsiteX18" fmla="*/ 3423920 w 3423920"/>
                      <a:gd name="connsiteY18" fmla="*/ 0 h 304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423920" h="304800">
                        <a:moveTo>
                          <a:pt x="0" y="127000"/>
                        </a:moveTo>
                        <a:cubicBezTo>
                          <a:pt x="8467" y="123613"/>
                          <a:pt x="16484" y="114929"/>
                          <a:pt x="25400" y="116840"/>
                        </a:cubicBezTo>
                        <a:cubicBezTo>
                          <a:pt x="42447" y="120493"/>
                          <a:pt x="55712" y="134083"/>
                          <a:pt x="71120" y="142240"/>
                        </a:cubicBezTo>
                        <a:cubicBezTo>
                          <a:pt x="84506" y="149326"/>
                          <a:pt x="97497" y="157466"/>
                          <a:pt x="111760" y="162560"/>
                        </a:cubicBezTo>
                        <a:cubicBezTo>
                          <a:pt x="145058" y="174452"/>
                          <a:pt x="179598" y="182536"/>
                          <a:pt x="213360" y="193040"/>
                        </a:cubicBezTo>
                        <a:cubicBezTo>
                          <a:pt x="377230" y="244022"/>
                          <a:pt x="289383" y="222756"/>
                          <a:pt x="411480" y="248920"/>
                        </a:cubicBezTo>
                        <a:cubicBezTo>
                          <a:pt x="508000" y="242147"/>
                          <a:pt x="605181" y="241757"/>
                          <a:pt x="701040" y="228600"/>
                        </a:cubicBezTo>
                        <a:cubicBezTo>
                          <a:pt x="778374" y="217986"/>
                          <a:pt x="853410" y="194597"/>
                          <a:pt x="929640" y="177800"/>
                        </a:cubicBezTo>
                        <a:cubicBezTo>
                          <a:pt x="999627" y="162379"/>
                          <a:pt x="1182064" y="124489"/>
                          <a:pt x="1209040" y="121920"/>
                        </a:cubicBezTo>
                        <a:lnTo>
                          <a:pt x="1315720" y="111760"/>
                        </a:lnTo>
                        <a:cubicBezTo>
                          <a:pt x="1408853" y="118533"/>
                          <a:pt x="1502419" y="120844"/>
                          <a:pt x="1595120" y="132080"/>
                        </a:cubicBezTo>
                        <a:cubicBezTo>
                          <a:pt x="1647785" y="138464"/>
                          <a:pt x="1667244" y="171361"/>
                          <a:pt x="1717040" y="187960"/>
                        </a:cubicBezTo>
                        <a:cubicBezTo>
                          <a:pt x="1749805" y="198882"/>
                          <a:pt x="1785432" y="198792"/>
                          <a:pt x="1818640" y="208280"/>
                        </a:cubicBezTo>
                        <a:cubicBezTo>
                          <a:pt x="1979324" y="254190"/>
                          <a:pt x="1936727" y="261439"/>
                          <a:pt x="2087880" y="289560"/>
                        </a:cubicBezTo>
                        <a:cubicBezTo>
                          <a:pt x="2144717" y="300134"/>
                          <a:pt x="2240576" y="302273"/>
                          <a:pt x="2296160" y="304800"/>
                        </a:cubicBezTo>
                        <a:cubicBezTo>
                          <a:pt x="2465493" y="299720"/>
                          <a:pt x="2635542" y="305918"/>
                          <a:pt x="2804160" y="289560"/>
                        </a:cubicBezTo>
                        <a:cubicBezTo>
                          <a:pt x="2916489" y="278662"/>
                          <a:pt x="3179869" y="152086"/>
                          <a:pt x="3246120" y="111760"/>
                        </a:cubicBezTo>
                        <a:cubicBezTo>
                          <a:pt x="3285067" y="88053"/>
                          <a:pt x="3323661" y="63757"/>
                          <a:pt x="3362960" y="40640"/>
                        </a:cubicBezTo>
                        <a:cubicBezTo>
                          <a:pt x="3423958" y="4759"/>
                          <a:pt x="3409031" y="29778"/>
                          <a:pt x="3423920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3983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直角三角形 54">
            <a:extLst>
              <a:ext uri="{FF2B5EF4-FFF2-40B4-BE49-F238E27FC236}">
                <a16:creationId xmlns:a16="http://schemas.microsoft.com/office/drawing/2014/main" id="{825F0BC6-2BD5-FA03-487A-F4E55D3310E9}"/>
              </a:ext>
            </a:extLst>
          </p:cNvPr>
          <p:cNvSpPr/>
          <p:nvPr/>
        </p:nvSpPr>
        <p:spPr>
          <a:xfrm rot="10800000">
            <a:off x="7113075" y="-4"/>
            <a:ext cx="5124916" cy="6951406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D75CEA9-F7C0-E82F-7784-78AE622A09EF}"/>
              </a:ext>
            </a:extLst>
          </p:cNvPr>
          <p:cNvSpPr txBox="1"/>
          <p:nvPr/>
        </p:nvSpPr>
        <p:spPr>
          <a:xfrm>
            <a:off x="2313507" y="1195089"/>
            <a:ext cx="4912097" cy="1479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zh-TW" sz="32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角色以剪影呈現</a:t>
            </a:r>
            <a:r>
              <a:rPr lang="zh-TW" altLang="en-US" sz="32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。</a:t>
            </a:r>
            <a:endParaRPr lang="en-US" altLang="zh-TW" sz="32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	</a:t>
            </a:r>
            <a:endParaRPr lang="zh-TW" altLang="zh-TW" sz="32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SimSun" panose="02010600030101010101" pitchFamily="2" charset="-122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15616FE-6E71-B62D-22B5-57A08DB86FB7}"/>
              </a:ext>
            </a:extLst>
          </p:cNvPr>
          <p:cNvSpPr txBox="1"/>
          <p:nvPr/>
        </p:nvSpPr>
        <p:spPr>
          <a:xfrm>
            <a:off x="3118338" y="2218002"/>
            <a:ext cx="7671335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zh-TW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要與背景做出明確區隔。</a:t>
            </a:r>
            <a:endParaRPr lang="en-US" altLang="zh-TW" sz="28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SimSun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8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SimSun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zh-TW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避免帶入的感覺。</a:t>
            </a:r>
            <a:endParaRPr lang="en-US" altLang="zh-TW" sz="28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SimSun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8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SimSun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zh-TW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以第三視角的方式去接觸</a:t>
            </a:r>
            <a:r>
              <a:rPr lang="zh-TW" altLang="en-US" sz="2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。</a:t>
            </a:r>
            <a:endParaRPr lang="zh-TW" altLang="zh-TW" sz="28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SimSun" panose="02010600030101010101" pitchFamily="2" charset="-122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28276E7-FA2E-F5F4-6147-238E33470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779" y="1946031"/>
            <a:ext cx="3511477" cy="46090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6575C64B-3E16-2B6C-A42C-774108FCEBB8}"/>
              </a:ext>
            </a:extLst>
          </p:cNvPr>
          <p:cNvSpPr/>
          <p:nvPr/>
        </p:nvSpPr>
        <p:spPr>
          <a:xfrm rot="16200000">
            <a:off x="-2888550" y="3406139"/>
            <a:ext cx="6858001" cy="45719"/>
          </a:xfrm>
          <a:custGeom>
            <a:avLst/>
            <a:gdLst>
              <a:gd name="connsiteX0" fmla="*/ 0 w 6858001"/>
              <a:gd name="connsiteY0" fmla="*/ 19049 h 45719"/>
              <a:gd name="connsiteX1" fmla="*/ 50875 w 6858001"/>
              <a:gd name="connsiteY1" fmla="*/ 17525 h 45719"/>
              <a:gd name="connsiteX2" fmla="*/ 142451 w 6858001"/>
              <a:gd name="connsiteY2" fmla="*/ 21335 h 45719"/>
              <a:gd name="connsiteX3" fmla="*/ 223851 w 6858001"/>
              <a:gd name="connsiteY3" fmla="*/ 24383 h 45719"/>
              <a:gd name="connsiteX4" fmla="*/ 427353 w 6858001"/>
              <a:gd name="connsiteY4" fmla="*/ 28955 h 45719"/>
              <a:gd name="connsiteX5" fmla="*/ 824181 w 6858001"/>
              <a:gd name="connsiteY5" fmla="*/ 37337 h 45719"/>
              <a:gd name="connsiteX6" fmla="*/ 1404160 w 6858001"/>
              <a:gd name="connsiteY6" fmla="*/ 34289 h 45719"/>
              <a:gd name="connsiteX7" fmla="*/ 1862038 w 6858001"/>
              <a:gd name="connsiteY7" fmla="*/ 26669 h 45719"/>
              <a:gd name="connsiteX8" fmla="*/ 2421668 w 6858001"/>
              <a:gd name="connsiteY8" fmla="*/ 18287 h 45719"/>
              <a:gd name="connsiteX9" fmla="*/ 2635344 w 6858001"/>
              <a:gd name="connsiteY9" fmla="*/ 16763 h 45719"/>
              <a:gd name="connsiteX10" fmla="*/ 3194973 w 6858001"/>
              <a:gd name="connsiteY10" fmla="*/ 19811 h 45719"/>
              <a:gd name="connsiteX11" fmla="*/ 3439175 w 6858001"/>
              <a:gd name="connsiteY11" fmla="*/ 28193 h 45719"/>
              <a:gd name="connsiteX12" fmla="*/ 3642677 w 6858001"/>
              <a:gd name="connsiteY12" fmla="*/ 31241 h 45719"/>
              <a:gd name="connsiteX13" fmla="*/ 4181956 w 6858001"/>
              <a:gd name="connsiteY13" fmla="*/ 43433 h 45719"/>
              <a:gd name="connsiteX14" fmla="*/ 4599134 w 6858001"/>
              <a:gd name="connsiteY14" fmla="*/ 45719 h 45719"/>
              <a:gd name="connsiteX15" fmla="*/ 5616641 w 6858001"/>
              <a:gd name="connsiteY15" fmla="*/ 43433 h 45719"/>
              <a:gd name="connsiteX16" fmla="*/ 6501873 w 6858001"/>
              <a:gd name="connsiteY16" fmla="*/ 16763 h 45719"/>
              <a:gd name="connsiteX17" fmla="*/ 6735900 w 6858001"/>
              <a:gd name="connsiteY17" fmla="*/ 6095 h 45719"/>
              <a:gd name="connsiteX18" fmla="*/ 6858000 w 6858001"/>
              <a:gd name="connsiteY18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858001" h="45719" extrusionOk="0">
                <a:moveTo>
                  <a:pt x="0" y="19049"/>
                </a:moveTo>
                <a:cubicBezTo>
                  <a:pt x="15120" y="17321"/>
                  <a:pt x="34244" y="15816"/>
                  <a:pt x="50875" y="17525"/>
                </a:cubicBezTo>
                <a:cubicBezTo>
                  <a:pt x="88835" y="19875"/>
                  <a:pt x="109285" y="19126"/>
                  <a:pt x="142451" y="21335"/>
                </a:cubicBezTo>
                <a:cubicBezTo>
                  <a:pt x="169326" y="23651"/>
                  <a:pt x="194273" y="25703"/>
                  <a:pt x="223851" y="24383"/>
                </a:cubicBezTo>
                <a:cubicBezTo>
                  <a:pt x="297515" y="23929"/>
                  <a:pt x="359439" y="29610"/>
                  <a:pt x="427353" y="28955"/>
                </a:cubicBezTo>
                <a:cubicBezTo>
                  <a:pt x="736527" y="23655"/>
                  <a:pt x="570733" y="53402"/>
                  <a:pt x="824181" y="37337"/>
                </a:cubicBezTo>
                <a:cubicBezTo>
                  <a:pt x="988794" y="50092"/>
                  <a:pt x="1204126" y="44930"/>
                  <a:pt x="1404160" y="34289"/>
                </a:cubicBezTo>
                <a:cubicBezTo>
                  <a:pt x="1540800" y="44883"/>
                  <a:pt x="1713633" y="25211"/>
                  <a:pt x="1862038" y="26669"/>
                </a:cubicBezTo>
                <a:cubicBezTo>
                  <a:pt x="2001147" y="24039"/>
                  <a:pt x="2372149" y="17132"/>
                  <a:pt x="2421668" y="18287"/>
                </a:cubicBezTo>
                <a:cubicBezTo>
                  <a:pt x="2453094" y="8252"/>
                  <a:pt x="2570166" y="-1775"/>
                  <a:pt x="2635344" y="16763"/>
                </a:cubicBezTo>
                <a:cubicBezTo>
                  <a:pt x="2838153" y="27420"/>
                  <a:pt x="3020197" y="14295"/>
                  <a:pt x="3194973" y="19811"/>
                </a:cubicBezTo>
                <a:cubicBezTo>
                  <a:pt x="3299996" y="21917"/>
                  <a:pt x="3339702" y="26153"/>
                  <a:pt x="3439175" y="28193"/>
                </a:cubicBezTo>
                <a:cubicBezTo>
                  <a:pt x="3497502" y="32245"/>
                  <a:pt x="3567682" y="29583"/>
                  <a:pt x="3642677" y="31241"/>
                </a:cubicBezTo>
                <a:cubicBezTo>
                  <a:pt x="3957299" y="43334"/>
                  <a:pt x="3884911" y="47389"/>
                  <a:pt x="4181956" y="43433"/>
                </a:cubicBezTo>
                <a:cubicBezTo>
                  <a:pt x="4284148" y="47661"/>
                  <a:pt x="4484830" y="41566"/>
                  <a:pt x="4599134" y="45719"/>
                </a:cubicBezTo>
                <a:cubicBezTo>
                  <a:pt x="4934803" y="39555"/>
                  <a:pt x="5307288" y="42455"/>
                  <a:pt x="5616641" y="43433"/>
                </a:cubicBezTo>
                <a:cubicBezTo>
                  <a:pt x="5839188" y="46255"/>
                  <a:pt x="6367652" y="21574"/>
                  <a:pt x="6501873" y="16763"/>
                </a:cubicBezTo>
                <a:cubicBezTo>
                  <a:pt x="6570544" y="7349"/>
                  <a:pt x="6653576" y="389"/>
                  <a:pt x="6735900" y="6095"/>
                </a:cubicBezTo>
                <a:cubicBezTo>
                  <a:pt x="6858359" y="-2929"/>
                  <a:pt x="6828574" y="7061"/>
                  <a:pt x="6858000" y="0"/>
                </a:cubicBezTo>
              </a:path>
            </a:pathLst>
          </a:custGeom>
          <a:noFill/>
          <a:ln w="254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392746933">
                  <a:custGeom>
                    <a:avLst/>
                    <a:gdLst>
                      <a:gd name="connsiteX0" fmla="*/ 0 w 3423920"/>
                      <a:gd name="connsiteY0" fmla="*/ 127000 h 304800"/>
                      <a:gd name="connsiteX1" fmla="*/ 25400 w 3423920"/>
                      <a:gd name="connsiteY1" fmla="*/ 116840 h 304800"/>
                      <a:gd name="connsiteX2" fmla="*/ 71120 w 3423920"/>
                      <a:gd name="connsiteY2" fmla="*/ 142240 h 304800"/>
                      <a:gd name="connsiteX3" fmla="*/ 111760 w 3423920"/>
                      <a:gd name="connsiteY3" fmla="*/ 162560 h 304800"/>
                      <a:gd name="connsiteX4" fmla="*/ 213360 w 3423920"/>
                      <a:gd name="connsiteY4" fmla="*/ 193040 h 304800"/>
                      <a:gd name="connsiteX5" fmla="*/ 411480 w 3423920"/>
                      <a:gd name="connsiteY5" fmla="*/ 248920 h 304800"/>
                      <a:gd name="connsiteX6" fmla="*/ 701040 w 3423920"/>
                      <a:gd name="connsiteY6" fmla="*/ 228600 h 304800"/>
                      <a:gd name="connsiteX7" fmla="*/ 929640 w 3423920"/>
                      <a:gd name="connsiteY7" fmla="*/ 177800 h 304800"/>
                      <a:gd name="connsiteX8" fmla="*/ 1209040 w 3423920"/>
                      <a:gd name="connsiteY8" fmla="*/ 121920 h 304800"/>
                      <a:gd name="connsiteX9" fmla="*/ 1315720 w 3423920"/>
                      <a:gd name="connsiteY9" fmla="*/ 111760 h 304800"/>
                      <a:gd name="connsiteX10" fmla="*/ 1595120 w 3423920"/>
                      <a:gd name="connsiteY10" fmla="*/ 132080 h 304800"/>
                      <a:gd name="connsiteX11" fmla="*/ 1717040 w 3423920"/>
                      <a:gd name="connsiteY11" fmla="*/ 187960 h 304800"/>
                      <a:gd name="connsiteX12" fmla="*/ 1818640 w 3423920"/>
                      <a:gd name="connsiteY12" fmla="*/ 208280 h 304800"/>
                      <a:gd name="connsiteX13" fmla="*/ 2087880 w 3423920"/>
                      <a:gd name="connsiteY13" fmla="*/ 289560 h 304800"/>
                      <a:gd name="connsiteX14" fmla="*/ 2296160 w 3423920"/>
                      <a:gd name="connsiteY14" fmla="*/ 304800 h 304800"/>
                      <a:gd name="connsiteX15" fmla="*/ 2804160 w 3423920"/>
                      <a:gd name="connsiteY15" fmla="*/ 289560 h 304800"/>
                      <a:gd name="connsiteX16" fmla="*/ 3246120 w 3423920"/>
                      <a:gd name="connsiteY16" fmla="*/ 111760 h 304800"/>
                      <a:gd name="connsiteX17" fmla="*/ 3362960 w 3423920"/>
                      <a:gd name="connsiteY17" fmla="*/ 40640 h 304800"/>
                      <a:gd name="connsiteX18" fmla="*/ 3423920 w 3423920"/>
                      <a:gd name="connsiteY18" fmla="*/ 0 h 304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423920" h="304800">
                        <a:moveTo>
                          <a:pt x="0" y="127000"/>
                        </a:moveTo>
                        <a:cubicBezTo>
                          <a:pt x="8467" y="123613"/>
                          <a:pt x="16484" y="114929"/>
                          <a:pt x="25400" y="116840"/>
                        </a:cubicBezTo>
                        <a:cubicBezTo>
                          <a:pt x="42447" y="120493"/>
                          <a:pt x="55712" y="134083"/>
                          <a:pt x="71120" y="142240"/>
                        </a:cubicBezTo>
                        <a:cubicBezTo>
                          <a:pt x="84506" y="149326"/>
                          <a:pt x="97497" y="157466"/>
                          <a:pt x="111760" y="162560"/>
                        </a:cubicBezTo>
                        <a:cubicBezTo>
                          <a:pt x="145058" y="174452"/>
                          <a:pt x="179598" y="182536"/>
                          <a:pt x="213360" y="193040"/>
                        </a:cubicBezTo>
                        <a:cubicBezTo>
                          <a:pt x="377230" y="244022"/>
                          <a:pt x="289383" y="222756"/>
                          <a:pt x="411480" y="248920"/>
                        </a:cubicBezTo>
                        <a:cubicBezTo>
                          <a:pt x="508000" y="242147"/>
                          <a:pt x="605181" y="241757"/>
                          <a:pt x="701040" y="228600"/>
                        </a:cubicBezTo>
                        <a:cubicBezTo>
                          <a:pt x="778374" y="217986"/>
                          <a:pt x="853410" y="194597"/>
                          <a:pt x="929640" y="177800"/>
                        </a:cubicBezTo>
                        <a:cubicBezTo>
                          <a:pt x="999627" y="162379"/>
                          <a:pt x="1182064" y="124489"/>
                          <a:pt x="1209040" y="121920"/>
                        </a:cubicBezTo>
                        <a:lnTo>
                          <a:pt x="1315720" y="111760"/>
                        </a:lnTo>
                        <a:cubicBezTo>
                          <a:pt x="1408853" y="118533"/>
                          <a:pt x="1502419" y="120844"/>
                          <a:pt x="1595120" y="132080"/>
                        </a:cubicBezTo>
                        <a:cubicBezTo>
                          <a:pt x="1647785" y="138464"/>
                          <a:pt x="1667244" y="171361"/>
                          <a:pt x="1717040" y="187960"/>
                        </a:cubicBezTo>
                        <a:cubicBezTo>
                          <a:pt x="1749805" y="198882"/>
                          <a:pt x="1785432" y="198792"/>
                          <a:pt x="1818640" y="208280"/>
                        </a:cubicBezTo>
                        <a:cubicBezTo>
                          <a:pt x="1979324" y="254190"/>
                          <a:pt x="1936727" y="261439"/>
                          <a:pt x="2087880" y="289560"/>
                        </a:cubicBezTo>
                        <a:cubicBezTo>
                          <a:pt x="2144717" y="300134"/>
                          <a:pt x="2240576" y="302273"/>
                          <a:pt x="2296160" y="304800"/>
                        </a:cubicBezTo>
                        <a:cubicBezTo>
                          <a:pt x="2465493" y="299720"/>
                          <a:pt x="2635542" y="305918"/>
                          <a:pt x="2804160" y="289560"/>
                        </a:cubicBezTo>
                        <a:cubicBezTo>
                          <a:pt x="2916489" y="278662"/>
                          <a:pt x="3179869" y="152086"/>
                          <a:pt x="3246120" y="111760"/>
                        </a:cubicBezTo>
                        <a:cubicBezTo>
                          <a:pt x="3285067" y="88053"/>
                          <a:pt x="3323661" y="63757"/>
                          <a:pt x="3362960" y="40640"/>
                        </a:cubicBezTo>
                        <a:cubicBezTo>
                          <a:pt x="3423958" y="4759"/>
                          <a:pt x="3409031" y="29778"/>
                          <a:pt x="3423920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2BFCC3A-58E7-A926-33B8-6B69B6ABE154}"/>
              </a:ext>
            </a:extLst>
          </p:cNvPr>
          <p:cNvSpPr txBox="1"/>
          <p:nvPr/>
        </p:nvSpPr>
        <p:spPr>
          <a:xfrm>
            <a:off x="828457" y="279853"/>
            <a:ext cx="2289881" cy="707886"/>
          </a:xfrm>
          <a:custGeom>
            <a:avLst/>
            <a:gdLst>
              <a:gd name="connsiteX0" fmla="*/ 0 w 2289881"/>
              <a:gd name="connsiteY0" fmla="*/ 0 h 707886"/>
              <a:gd name="connsiteX1" fmla="*/ 549571 w 2289881"/>
              <a:gd name="connsiteY1" fmla="*/ 0 h 707886"/>
              <a:gd name="connsiteX2" fmla="*/ 1053345 w 2289881"/>
              <a:gd name="connsiteY2" fmla="*/ 0 h 707886"/>
              <a:gd name="connsiteX3" fmla="*/ 1671613 w 2289881"/>
              <a:gd name="connsiteY3" fmla="*/ 0 h 707886"/>
              <a:gd name="connsiteX4" fmla="*/ 2289881 w 2289881"/>
              <a:gd name="connsiteY4" fmla="*/ 0 h 707886"/>
              <a:gd name="connsiteX5" fmla="*/ 2289881 w 2289881"/>
              <a:gd name="connsiteY5" fmla="*/ 346864 h 707886"/>
              <a:gd name="connsiteX6" fmla="*/ 2289881 w 2289881"/>
              <a:gd name="connsiteY6" fmla="*/ 707886 h 707886"/>
              <a:gd name="connsiteX7" fmla="*/ 1717411 w 2289881"/>
              <a:gd name="connsiteY7" fmla="*/ 707886 h 707886"/>
              <a:gd name="connsiteX8" fmla="*/ 1099143 w 2289881"/>
              <a:gd name="connsiteY8" fmla="*/ 707886 h 707886"/>
              <a:gd name="connsiteX9" fmla="*/ 595369 w 2289881"/>
              <a:gd name="connsiteY9" fmla="*/ 707886 h 707886"/>
              <a:gd name="connsiteX10" fmla="*/ 0 w 2289881"/>
              <a:gd name="connsiteY10" fmla="*/ 707886 h 707886"/>
              <a:gd name="connsiteX11" fmla="*/ 0 w 2289881"/>
              <a:gd name="connsiteY11" fmla="*/ 353943 h 707886"/>
              <a:gd name="connsiteX12" fmla="*/ 0 w 2289881"/>
              <a:gd name="connsiteY12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89881" h="707886" extrusionOk="0">
                <a:moveTo>
                  <a:pt x="0" y="0"/>
                </a:moveTo>
                <a:cubicBezTo>
                  <a:pt x="269865" y="-26374"/>
                  <a:pt x="399173" y="47255"/>
                  <a:pt x="549571" y="0"/>
                </a:cubicBezTo>
                <a:cubicBezTo>
                  <a:pt x="699969" y="-47255"/>
                  <a:pt x="814958" y="34655"/>
                  <a:pt x="1053345" y="0"/>
                </a:cubicBezTo>
                <a:cubicBezTo>
                  <a:pt x="1291732" y="-34655"/>
                  <a:pt x="1485366" y="1372"/>
                  <a:pt x="1671613" y="0"/>
                </a:cubicBezTo>
                <a:cubicBezTo>
                  <a:pt x="1857860" y="-1372"/>
                  <a:pt x="2037712" y="6142"/>
                  <a:pt x="2289881" y="0"/>
                </a:cubicBezTo>
                <a:cubicBezTo>
                  <a:pt x="2294217" y="96030"/>
                  <a:pt x="2280548" y="207511"/>
                  <a:pt x="2289881" y="346864"/>
                </a:cubicBezTo>
                <a:cubicBezTo>
                  <a:pt x="2299214" y="486217"/>
                  <a:pt x="2251923" y="609750"/>
                  <a:pt x="2289881" y="707886"/>
                </a:cubicBezTo>
                <a:cubicBezTo>
                  <a:pt x="2143366" y="745781"/>
                  <a:pt x="1993429" y="693488"/>
                  <a:pt x="1717411" y="707886"/>
                </a:cubicBezTo>
                <a:cubicBezTo>
                  <a:pt x="1441393" y="722284"/>
                  <a:pt x="1256517" y="685511"/>
                  <a:pt x="1099143" y="707886"/>
                </a:cubicBezTo>
                <a:cubicBezTo>
                  <a:pt x="941769" y="730261"/>
                  <a:pt x="845786" y="696950"/>
                  <a:pt x="595369" y="707886"/>
                </a:cubicBezTo>
                <a:cubicBezTo>
                  <a:pt x="344952" y="718822"/>
                  <a:pt x="162371" y="669237"/>
                  <a:pt x="0" y="707886"/>
                </a:cubicBezTo>
                <a:cubicBezTo>
                  <a:pt x="-5718" y="580285"/>
                  <a:pt x="18102" y="462545"/>
                  <a:pt x="0" y="353943"/>
                </a:cubicBezTo>
                <a:cubicBezTo>
                  <a:pt x="-18102" y="245341"/>
                  <a:pt x="32002" y="163086"/>
                  <a:pt x="0" y="0"/>
                </a:cubicBezTo>
                <a:close/>
              </a:path>
            </a:pathLst>
          </a:custGeom>
          <a:noFill/>
          <a:ln w="444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角色設計</a:t>
            </a:r>
          </a:p>
        </p:txBody>
      </p:sp>
    </p:spTree>
    <p:extLst>
      <p:ext uri="{BB962C8B-B14F-4D97-AF65-F5344CB8AC3E}">
        <p14:creationId xmlns:p14="http://schemas.microsoft.com/office/powerpoint/2010/main" val="3940995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直角三角形 54">
            <a:extLst>
              <a:ext uri="{FF2B5EF4-FFF2-40B4-BE49-F238E27FC236}">
                <a16:creationId xmlns:a16="http://schemas.microsoft.com/office/drawing/2014/main" id="{825F0BC6-2BD5-FA03-487A-F4E55D3310E9}"/>
              </a:ext>
            </a:extLst>
          </p:cNvPr>
          <p:cNvSpPr/>
          <p:nvPr/>
        </p:nvSpPr>
        <p:spPr>
          <a:xfrm rot="10800000">
            <a:off x="7113075" y="-4"/>
            <a:ext cx="5124916" cy="6951406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6575C64B-3E16-2B6C-A42C-774108FCEBB8}"/>
              </a:ext>
            </a:extLst>
          </p:cNvPr>
          <p:cNvSpPr/>
          <p:nvPr/>
        </p:nvSpPr>
        <p:spPr>
          <a:xfrm rot="16200000">
            <a:off x="-2888550" y="3406139"/>
            <a:ext cx="6858001" cy="45719"/>
          </a:xfrm>
          <a:custGeom>
            <a:avLst/>
            <a:gdLst>
              <a:gd name="connsiteX0" fmla="*/ 0 w 6858001"/>
              <a:gd name="connsiteY0" fmla="*/ 19049 h 45719"/>
              <a:gd name="connsiteX1" fmla="*/ 50875 w 6858001"/>
              <a:gd name="connsiteY1" fmla="*/ 17525 h 45719"/>
              <a:gd name="connsiteX2" fmla="*/ 142451 w 6858001"/>
              <a:gd name="connsiteY2" fmla="*/ 21335 h 45719"/>
              <a:gd name="connsiteX3" fmla="*/ 223851 w 6858001"/>
              <a:gd name="connsiteY3" fmla="*/ 24383 h 45719"/>
              <a:gd name="connsiteX4" fmla="*/ 427353 w 6858001"/>
              <a:gd name="connsiteY4" fmla="*/ 28955 h 45719"/>
              <a:gd name="connsiteX5" fmla="*/ 824181 w 6858001"/>
              <a:gd name="connsiteY5" fmla="*/ 37337 h 45719"/>
              <a:gd name="connsiteX6" fmla="*/ 1404160 w 6858001"/>
              <a:gd name="connsiteY6" fmla="*/ 34289 h 45719"/>
              <a:gd name="connsiteX7" fmla="*/ 1862038 w 6858001"/>
              <a:gd name="connsiteY7" fmla="*/ 26669 h 45719"/>
              <a:gd name="connsiteX8" fmla="*/ 2421668 w 6858001"/>
              <a:gd name="connsiteY8" fmla="*/ 18287 h 45719"/>
              <a:gd name="connsiteX9" fmla="*/ 2635344 w 6858001"/>
              <a:gd name="connsiteY9" fmla="*/ 16763 h 45719"/>
              <a:gd name="connsiteX10" fmla="*/ 3194973 w 6858001"/>
              <a:gd name="connsiteY10" fmla="*/ 19811 h 45719"/>
              <a:gd name="connsiteX11" fmla="*/ 3439175 w 6858001"/>
              <a:gd name="connsiteY11" fmla="*/ 28193 h 45719"/>
              <a:gd name="connsiteX12" fmla="*/ 3642677 w 6858001"/>
              <a:gd name="connsiteY12" fmla="*/ 31241 h 45719"/>
              <a:gd name="connsiteX13" fmla="*/ 4181956 w 6858001"/>
              <a:gd name="connsiteY13" fmla="*/ 43433 h 45719"/>
              <a:gd name="connsiteX14" fmla="*/ 4599134 w 6858001"/>
              <a:gd name="connsiteY14" fmla="*/ 45719 h 45719"/>
              <a:gd name="connsiteX15" fmla="*/ 5616641 w 6858001"/>
              <a:gd name="connsiteY15" fmla="*/ 43433 h 45719"/>
              <a:gd name="connsiteX16" fmla="*/ 6501873 w 6858001"/>
              <a:gd name="connsiteY16" fmla="*/ 16763 h 45719"/>
              <a:gd name="connsiteX17" fmla="*/ 6735900 w 6858001"/>
              <a:gd name="connsiteY17" fmla="*/ 6095 h 45719"/>
              <a:gd name="connsiteX18" fmla="*/ 6858000 w 6858001"/>
              <a:gd name="connsiteY18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858001" h="45719" extrusionOk="0">
                <a:moveTo>
                  <a:pt x="0" y="19049"/>
                </a:moveTo>
                <a:cubicBezTo>
                  <a:pt x="15120" y="17321"/>
                  <a:pt x="34244" y="15816"/>
                  <a:pt x="50875" y="17525"/>
                </a:cubicBezTo>
                <a:cubicBezTo>
                  <a:pt x="88835" y="19875"/>
                  <a:pt x="109285" y="19126"/>
                  <a:pt x="142451" y="21335"/>
                </a:cubicBezTo>
                <a:cubicBezTo>
                  <a:pt x="169326" y="23651"/>
                  <a:pt x="194273" y="25703"/>
                  <a:pt x="223851" y="24383"/>
                </a:cubicBezTo>
                <a:cubicBezTo>
                  <a:pt x="297515" y="23929"/>
                  <a:pt x="359439" y="29610"/>
                  <a:pt x="427353" y="28955"/>
                </a:cubicBezTo>
                <a:cubicBezTo>
                  <a:pt x="736527" y="23655"/>
                  <a:pt x="570733" y="53402"/>
                  <a:pt x="824181" y="37337"/>
                </a:cubicBezTo>
                <a:cubicBezTo>
                  <a:pt x="988794" y="50092"/>
                  <a:pt x="1204126" y="44930"/>
                  <a:pt x="1404160" y="34289"/>
                </a:cubicBezTo>
                <a:cubicBezTo>
                  <a:pt x="1540800" y="44883"/>
                  <a:pt x="1713633" y="25211"/>
                  <a:pt x="1862038" y="26669"/>
                </a:cubicBezTo>
                <a:cubicBezTo>
                  <a:pt x="2001147" y="24039"/>
                  <a:pt x="2372149" y="17132"/>
                  <a:pt x="2421668" y="18287"/>
                </a:cubicBezTo>
                <a:cubicBezTo>
                  <a:pt x="2453094" y="8252"/>
                  <a:pt x="2570166" y="-1775"/>
                  <a:pt x="2635344" y="16763"/>
                </a:cubicBezTo>
                <a:cubicBezTo>
                  <a:pt x="2838153" y="27420"/>
                  <a:pt x="3020197" y="14295"/>
                  <a:pt x="3194973" y="19811"/>
                </a:cubicBezTo>
                <a:cubicBezTo>
                  <a:pt x="3299996" y="21917"/>
                  <a:pt x="3339702" y="26153"/>
                  <a:pt x="3439175" y="28193"/>
                </a:cubicBezTo>
                <a:cubicBezTo>
                  <a:pt x="3497502" y="32245"/>
                  <a:pt x="3567682" y="29583"/>
                  <a:pt x="3642677" y="31241"/>
                </a:cubicBezTo>
                <a:cubicBezTo>
                  <a:pt x="3957299" y="43334"/>
                  <a:pt x="3884911" y="47389"/>
                  <a:pt x="4181956" y="43433"/>
                </a:cubicBezTo>
                <a:cubicBezTo>
                  <a:pt x="4284148" y="47661"/>
                  <a:pt x="4484830" y="41566"/>
                  <a:pt x="4599134" y="45719"/>
                </a:cubicBezTo>
                <a:cubicBezTo>
                  <a:pt x="4934803" y="39555"/>
                  <a:pt x="5307288" y="42455"/>
                  <a:pt x="5616641" y="43433"/>
                </a:cubicBezTo>
                <a:cubicBezTo>
                  <a:pt x="5839188" y="46255"/>
                  <a:pt x="6367652" y="21574"/>
                  <a:pt x="6501873" y="16763"/>
                </a:cubicBezTo>
                <a:cubicBezTo>
                  <a:pt x="6570544" y="7349"/>
                  <a:pt x="6653576" y="389"/>
                  <a:pt x="6735900" y="6095"/>
                </a:cubicBezTo>
                <a:cubicBezTo>
                  <a:pt x="6858359" y="-2929"/>
                  <a:pt x="6828574" y="7061"/>
                  <a:pt x="6858000" y="0"/>
                </a:cubicBezTo>
              </a:path>
            </a:pathLst>
          </a:custGeom>
          <a:noFill/>
          <a:ln w="254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392746933">
                  <a:custGeom>
                    <a:avLst/>
                    <a:gdLst>
                      <a:gd name="connsiteX0" fmla="*/ 0 w 3423920"/>
                      <a:gd name="connsiteY0" fmla="*/ 127000 h 304800"/>
                      <a:gd name="connsiteX1" fmla="*/ 25400 w 3423920"/>
                      <a:gd name="connsiteY1" fmla="*/ 116840 h 304800"/>
                      <a:gd name="connsiteX2" fmla="*/ 71120 w 3423920"/>
                      <a:gd name="connsiteY2" fmla="*/ 142240 h 304800"/>
                      <a:gd name="connsiteX3" fmla="*/ 111760 w 3423920"/>
                      <a:gd name="connsiteY3" fmla="*/ 162560 h 304800"/>
                      <a:gd name="connsiteX4" fmla="*/ 213360 w 3423920"/>
                      <a:gd name="connsiteY4" fmla="*/ 193040 h 304800"/>
                      <a:gd name="connsiteX5" fmla="*/ 411480 w 3423920"/>
                      <a:gd name="connsiteY5" fmla="*/ 248920 h 304800"/>
                      <a:gd name="connsiteX6" fmla="*/ 701040 w 3423920"/>
                      <a:gd name="connsiteY6" fmla="*/ 228600 h 304800"/>
                      <a:gd name="connsiteX7" fmla="*/ 929640 w 3423920"/>
                      <a:gd name="connsiteY7" fmla="*/ 177800 h 304800"/>
                      <a:gd name="connsiteX8" fmla="*/ 1209040 w 3423920"/>
                      <a:gd name="connsiteY8" fmla="*/ 121920 h 304800"/>
                      <a:gd name="connsiteX9" fmla="*/ 1315720 w 3423920"/>
                      <a:gd name="connsiteY9" fmla="*/ 111760 h 304800"/>
                      <a:gd name="connsiteX10" fmla="*/ 1595120 w 3423920"/>
                      <a:gd name="connsiteY10" fmla="*/ 132080 h 304800"/>
                      <a:gd name="connsiteX11" fmla="*/ 1717040 w 3423920"/>
                      <a:gd name="connsiteY11" fmla="*/ 187960 h 304800"/>
                      <a:gd name="connsiteX12" fmla="*/ 1818640 w 3423920"/>
                      <a:gd name="connsiteY12" fmla="*/ 208280 h 304800"/>
                      <a:gd name="connsiteX13" fmla="*/ 2087880 w 3423920"/>
                      <a:gd name="connsiteY13" fmla="*/ 289560 h 304800"/>
                      <a:gd name="connsiteX14" fmla="*/ 2296160 w 3423920"/>
                      <a:gd name="connsiteY14" fmla="*/ 304800 h 304800"/>
                      <a:gd name="connsiteX15" fmla="*/ 2804160 w 3423920"/>
                      <a:gd name="connsiteY15" fmla="*/ 289560 h 304800"/>
                      <a:gd name="connsiteX16" fmla="*/ 3246120 w 3423920"/>
                      <a:gd name="connsiteY16" fmla="*/ 111760 h 304800"/>
                      <a:gd name="connsiteX17" fmla="*/ 3362960 w 3423920"/>
                      <a:gd name="connsiteY17" fmla="*/ 40640 h 304800"/>
                      <a:gd name="connsiteX18" fmla="*/ 3423920 w 3423920"/>
                      <a:gd name="connsiteY18" fmla="*/ 0 h 304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423920" h="304800">
                        <a:moveTo>
                          <a:pt x="0" y="127000"/>
                        </a:moveTo>
                        <a:cubicBezTo>
                          <a:pt x="8467" y="123613"/>
                          <a:pt x="16484" y="114929"/>
                          <a:pt x="25400" y="116840"/>
                        </a:cubicBezTo>
                        <a:cubicBezTo>
                          <a:pt x="42447" y="120493"/>
                          <a:pt x="55712" y="134083"/>
                          <a:pt x="71120" y="142240"/>
                        </a:cubicBezTo>
                        <a:cubicBezTo>
                          <a:pt x="84506" y="149326"/>
                          <a:pt x="97497" y="157466"/>
                          <a:pt x="111760" y="162560"/>
                        </a:cubicBezTo>
                        <a:cubicBezTo>
                          <a:pt x="145058" y="174452"/>
                          <a:pt x="179598" y="182536"/>
                          <a:pt x="213360" y="193040"/>
                        </a:cubicBezTo>
                        <a:cubicBezTo>
                          <a:pt x="377230" y="244022"/>
                          <a:pt x="289383" y="222756"/>
                          <a:pt x="411480" y="248920"/>
                        </a:cubicBezTo>
                        <a:cubicBezTo>
                          <a:pt x="508000" y="242147"/>
                          <a:pt x="605181" y="241757"/>
                          <a:pt x="701040" y="228600"/>
                        </a:cubicBezTo>
                        <a:cubicBezTo>
                          <a:pt x="778374" y="217986"/>
                          <a:pt x="853410" y="194597"/>
                          <a:pt x="929640" y="177800"/>
                        </a:cubicBezTo>
                        <a:cubicBezTo>
                          <a:pt x="999627" y="162379"/>
                          <a:pt x="1182064" y="124489"/>
                          <a:pt x="1209040" y="121920"/>
                        </a:cubicBezTo>
                        <a:lnTo>
                          <a:pt x="1315720" y="111760"/>
                        </a:lnTo>
                        <a:cubicBezTo>
                          <a:pt x="1408853" y="118533"/>
                          <a:pt x="1502419" y="120844"/>
                          <a:pt x="1595120" y="132080"/>
                        </a:cubicBezTo>
                        <a:cubicBezTo>
                          <a:pt x="1647785" y="138464"/>
                          <a:pt x="1667244" y="171361"/>
                          <a:pt x="1717040" y="187960"/>
                        </a:cubicBezTo>
                        <a:cubicBezTo>
                          <a:pt x="1749805" y="198882"/>
                          <a:pt x="1785432" y="198792"/>
                          <a:pt x="1818640" y="208280"/>
                        </a:cubicBezTo>
                        <a:cubicBezTo>
                          <a:pt x="1979324" y="254190"/>
                          <a:pt x="1936727" y="261439"/>
                          <a:pt x="2087880" y="289560"/>
                        </a:cubicBezTo>
                        <a:cubicBezTo>
                          <a:pt x="2144717" y="300134"/>
                          <a:pt x="2240576" y="302273"/>
                          <a:pt x="2296160" y="304800"/>
                        </a:cubicBezTo>
                        <a:cubicBezTo>
                          <a:pt x="2465493" y="299720"/>
                          <a:pt x="2635542" y="305918"/>
                          <a:pt x="2804160" y="289560"/>
                        </a:cubicBezTo>
                        <a:cubicBezTo>
                          <a:pt x="2916489" y="278662"/>
                          <a:pt x="3179869" y="152086"/>
                          <a:pt x="3246120" y="111760"/>
                        </a:cubicBezTo>
                        <a:cubicBezTo>
                          <a:pt x="3285067" y="88053"/>
                          <a:pt x="3323661" y="63757"/>
                          <a:pt x="3362960" y="40640"/>
                        </a:cubicBezTo>
                        <a:cubicBezTo>
                          <a:pt x="3423958" y="4759"/>
                          <a:pt x="3409031" y="29778"/>
                          <a:pt x="3423920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2BFCC3A-58E7-A926-33B8-6B69B6ABE154}"/>
              </a:ext>
            </a:extLst>
          </p:cNvPr>
          <p:cNvSpPr txBox="1"/>
          <p:nvPr/>
        </p:nvSpPr>
        <p:spPr>
          <a:xfrm>
            <a:off x="828457" y="279853"/>
            <a:ext cx="2289881" cy="707886"/>
          </a:xfrm>
          <a:custGeom>
            <a:avLst/>
            <a:gdLst>
              <a:gd name="connsiteX0" fmla="*/ 0 w 2289881"/>
              <a:gd name="connsiteY0" fmla="*/ 0 h 707886"/>
              <a:gd name="connsiteX1" fmla="*/ 549571 w 2289881"/>
              <a:gd name="connsiteY1" fmla="*/ 0 h 707886"/>
              <a:gd name="connsiteX2" fmla="*/ 1053345 w 2289881"/>
              <a:gd name="connsiteY2" fmla="*/ 0 h 707886"/>
              <a:gd name="connsiteX3" fmla="*/ 1671613 w 2289881"/>
              <a:gd name="connsiteY3" fmla="*/ 0 h 707886"/>
              <a:gd name="connsiteX4" fmla="*/ 2289881 w 2289881"/>
              <a:gd name="connsiteY4" fmla="*/ 0 h 707886"/>
              <a:gd name="connsiteX5" fmla="*/ 2289881 w 2289881"/>
              <a:gd name="connsiteY5" fmla="*/ 346864 h 707886"/>
              <a:gd name="connsiteX6" fmla="*/ 2289881 w 2289881"/>
              <a:gd name="connsiteY6" fmla="*/ 707886 h 707886"/>
              <a:gd name="connsiteX7" fmla="*/ 1717411 w 2289881"/>
              <a:gd name="connsiteY7" fmla="*/ 707886 h 707886"/>
              <a:gd name="connsiteX8" fmla="*/ 1099143 w 2289881"/>
              <a:gd name="connsiteY8" fmla="*/ 707886 h 707886"/>
              <a:gd name="connsiteX9" fmla="*/ 595369 w 2289881"/>
              <a:gd name="connsiteY9" fmla="*/ 707886 h 707886"/>
              <a:gd name="connsiteX10" fmla="*/ 0 w 2289881"/>
              <a:gd name="connsiteY10" fmla="*/ 707886 h 707886"/>
              <a:gd name="connsiteX11" fmla="*/ 0 w 2289881"/>
              <a:gd name="connsiteY11" fmla="*/ 353943 h 707886"/>
              <a:gd name="connsiteX12" fmla="*/ 0 w 2289881"/>
              <a:gd name="connsiteY12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89881" h="707886" extrusionOk="0">
                <a:moveTo>
                  <a:pt x="0" y="0"/>
                </a:moveTo>
                <a:cubicBezTo>
                  <a:pt x="269865" y="-26374"/>
                  <a:pt x="399173" y="47255"/>
                  <a:pt x="549571" y="0"/>
                </a:cubicBezTo>
                <a:cubicBezTo>
                  <a:pt x="699969" y="-47255"/>
                  <a:pt x="814958" y="34655"/>
                  <a:pt x="1053345" y="0"/>
                </a:cubicBezTo>
                <a:cubicBezTo>
                  <a:pt x="1291732" y="-34655"/>
                  <a:pt x="1485366" y="1372"/>
                  <a:pt x="1671613" y="0"/>
                </a:cubicBezTo>
                <a:cubicBezTo>
                  <a:pt x="1857860" y="-1372"/>
                  <a:pt x="2037712" y="6142"/>
                  <a:pt x="2289881" y="0"/>
                </a:cubicBezTo>
                <a:cubicBezTo>
                  <a:pt x="2294217" y="96030"/>
                  <a:pt x="2280548" y="207511"/>
                  <a:pt x="2289881" y="346864"/>
                </a:cubicBezTo>
                <a:cubicBezTo>
                  <a:pt x="2299214" y="486217"/>
                  <a:pt x="2251923" y="609750"/>
                  <a:pt x="2289881" y="707886"/>
                </a:cubicBezTo>
                <a:cubicBezTo>
                  <a:pt x="2143366" y="745781"/>
                  <a:pt x="1993429" y="693488"/>
                  <a:pt x="1717411" y="707886"/>
                </a:cubicBezTo>
                <a:cubicBezTo>
                  <a:pt x="1441393" y="722284"/>
                  <a:pt x="1256517" y="685511"/>
                  <a:pt x="1099143" y="707886"/>
                </a:cubicBezTo>
                <a:cubicBezTo>
                  <a:pt x="941769" y="730261"/>
                  <a:pt x="845786" y="696950"/>
                  <a:pt x="595369" y="707886"/>
                </a:cubicBezTo>
                <a:cubicBezTo>
                  <a:pt x="344952" y="718822"/>
                  <a:pt x="162371" y="669237"/>
                  <a:pt x="0" y="707886"/>
                </a:cubicBezTo>
                <a:cubicBezTo>
                  <a:pt x="-5718" y="580285"/>
                  <a:pt x="18102" y="462545"/>
                  <a:pt x="0" y="353943"/>
                </a:cubicBezTo>
                <a:cubicBezTo>
                  <a:pt x="-18102" y="245341"/>
                  <a:pt x="32002" y="163086"/>
                  <a:pt x="0" y="0"/>
                </a:cubicBezTo>
                <a:close/>
              </a:path>
            </a:pathLst>
          </a:custGeom>
          <a:noFill/>
          <a:ln w="444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場景設計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0F73726-5BC2-D14D-792A-732C6E1866E9}"/>
              </a:ext>
            </a:extLst>
          </p:cNvPr>
          <p:cNvSpPr txBox="1"/>
          <p:nvPr/>
        </p:nvSpPr>
        <p:spPr>
          <a:xfrm>
            <a:off x="2165983" y="1141290"/>
            <a:ext cx="5899447" cy="5172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32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3D</a:t>
            </a:r>
            <a:r>
              <a:rPr lang="zh-TW" altLang="zh-TW" sz="32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建模</a:t>
            </a:r>
            <a:r>
              <a:rPr lang="zh-TW" altLang="en-US" sz="32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。</a:t>
            </a:r>
            <a:endParaRPr lang="en-US" altLang="zh-TW" sz="32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SimSun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32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SimSun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32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360</a:t>
            </a:r>
            <a:r>
              <a:rPr lang="zh-TW" altLang="zh-TW" sz="32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環景拍攝。</a:t>
            </a:r>
            <a:endParaRPr lang="en-US" altLang="zh-TW" sz="32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SimSun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  <a:cs typeface="SimSun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zh-TW" sz="32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貼近學生的日常生活</a:t>
            </a:r>
            <a:r>
              <a:rPr lang="zh-TW" altLang="en-US" sz="32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。</a:t>
            </a:r>
            <a:endParaRPr lang="en-US" altLang="zh-TW" sz="32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SimSun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32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SimSun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zh-TW" sz="32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開放的公共空間</a:t>
            </a:r>
            <a:r>
              <a:rPr lang="zh-TW" altLang="en-US" sz="32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。</a:t>
            </a:r>
            <a:endParaRPr lang="zh-TW" altLang="zh-TW" sz="32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SimSun" panose="02010600030101010101" pitchFamily="2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B1A5B5F-BDB9-292E-E282-5801C87DF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" b="233"/>
          <a:stretch/>
        </p:blipFill>
        <p:spPr bwMode="auto">
          <a:xfrm rot="291316">
            <a:off x="7548773" y="2935258"/>
            <a:ext cx="4454419" cy="221885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FD64ECD-C43E-FA3F-34DA-25413827BB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4" b="-1"/>
          <a:stretch/>
        </p:blipFill>
        <p:spPr bwMode="auto">
          <a:xfrm rot="21170468">
            <a:off x="6895603" y="415945"/>
            <a:ext cx="3925848" cy="213916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09233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直角三角形 54">
            <a:extLst>
              <a:ext uri="{FF2B5EF4-FFF2-40B4-BE49-F238E27FC236}">
                <a16:creationId xmlns:a16="http://schemas.microsoft.com/office/drawing/2014/main" id="{825F0BC6-2BD5-FA03-487A-F4E55D3310E9}"/>
              </a:ext>
            </a:extLst>
          </p:cNvPr>
          <p:cNvSpPr/>
          <p:nvPr/>
        </p:nvSpPr>
        <p:spPr>
          <a:xfrm rot="10800000">
            <a:off x="7113075" y="-4"/>
            <a:ext cx="5124916" cy="6951406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: 圖案 6">
            <a:extLst>
              <a:ext uri="{FF2B5EF4-FFF2-40B4-BE49-F238E27FC236}">
                <a16:creationId xmlns:a16="http://schemas.microsoft.com/office/drawing/2014/main" id="{6575C64B-3E16-2B6C-A42C-774108FCEBB8}"/>
              </a:ext>
            </a:extLst>
          </p:cNvPr>
          <p:cNvSpPr/>
          <p:nvPr/>
        </p:nvSpPr>
        <p:spPr>
          <a:xfrm rot="16200000">
            <a:off x="-2888550" y="3406139"/>
            <a:ext cx="6858001" cy="45719"/>
          </a:xfrm>
          <a:custGeom>
            <a:avLst/>
            <a:gdLst>
              <a:gd name="connsiteX0" fmla="*/ 0 w 6858001"/>
              <a:gd name="connsiteY0" fmla="*/ 19049 h 45719"/>
              <a:gd name="connsiteX1" fmla="*/ 50875 w 6858001"/>
              <a:gd name="connsiteY1" fmla="*/ 17525 h 45719"/>
              <a:gd name="connsiteX2" fmla="*/ 142451 w 6858001"/>
              <a:gd name="connsiteY2" fmla="*/ 21335 h 45719"/>
              <a:gd name="connsiteX3" fmla="*/ 223851 w 6858001"/>
              <a:gd name="connsiteY3" fmla="*/ 24383 h 45719"/>
              <a:gd name="connsiteX4" fmla="*/ 427353 w 6858001"/>
              <a:gd name="connsiteY4" fmla="*/ 28955 h 45719"/>
              <a:gd name="connsiteX5" fmla="*/ 824181 w 6858001"/>
              <a:gd name="connsiteY5" fmla="*/ 37337 h 45719"/>
              <a:gd name="connsiteX6" fmla="*/ 1404160 w 6858001"/>
              <a:gd name="connsiteY6" fmla="*/ 34289 h 45719"/>
              <a:gd name="connsiteX7" fmla="*/ 1862038 w 6858001"/>
              <a:gd name="connsiteY7" fmla="*/ 26669 h 45719"/>
              <a:gd name="connsiteX8" fmla="*/ 2421668 w 6858001"/>
              <a:gd name="connsiteY8" fmla="*/ 18287 h 45719"/>
              <a:gd name="connsiteX9" fmla="*/ 2635344 w 6858001"/>
              <a:gd name="connsiteY9" fmla="*/ 16763 h 45719"/>
              <a:gd name="connsiteX10" fmla="*/ 3194973 w 6858001"/>
              <a:gd name="connsiteY10" fmla="*/ 19811 h 45719"/>
              <a:gd name="connsiteX11" fmla="*/ 3439175 w 6858001"/>
              <a:gd name="connsiteY11" fmla="*/ 28193 h 45719"/>
              <a:gd name="connsiteX12" fmla="*/ 3642677 w 6858001"/>
              <a:gd name="connsiteY12" fmla="*/ 31241 h 45719"/>
              <a:gd name="connsiteX13" fmla="*/ 4181956 w 6858001"/>
              <a:gd name="connsiteY13" fmla="*/ 43433 h 45719"/>
              <a:gd name="connsiteX14" fmla="*/ 4599134 w 6858001"/>
              <a:gd name="connsiteY14" fmla="*/ 45719 h 45719"/>
              <a:gd name="connsiteX15" fmla="*/ 5616641 w 6858001"/>
              <a:gd name="connsiteY15" fmla="*/ 43433 h 45719"/>
              <a:gd name="connsiteX16" fmla="*/ 6501873 w 6858001"/>
              <a:gd name="connsiteY16" fmla="*/ 16763 h 45719"/>
              <a:gd name="connsiteX17" fmla="*/ 6735900 w 6858001"/>
              <a:gd name="connsiteY17" fmla="*/ 6095 h 45719"/>
              <a:gd name="connsiteX18" fmla="*/ 6858000 w 6858001"/>
              <a:gd name="connsiteY18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858001" h="45719" extrusionOk="0">
                <a:moveTo>
                  <a:pt x="0" y="19049"/>
                </a:moveTo>
                <a:cubicBezTo>
                  <a:pt x="15120" y="17321"/>
                  <a:pt x="34244" y="15816"/>
                  <a:pt x="50875" y="17525"/>
                </a:cubicBezTo>
                <a:cubicBezTo>
                  <a:pt x="88835" y="19875"/>
                  <a:pt x="109285" y="19126"/>
                  <a:pt x="142451" y="21335"/>
                </a:cubicBezTo>
                <a:cubicBezTo>
                  <a:pt x="169326" y="23651"/>
                  <a:pt x="194273" y="25703"/>
                  <a:pt x="223851" y="24383"/>
                </a:cubicBezTo>
                <a:cubicBezTo>
                  <a:pt x="297515" y="23929"/>
                  <a:pt x="359439" y="29610"/>
                  <a:pt x="427353" y="28955"/>
                </a:cubicBezTo>
                <a:cubicBezTo>
                  <a:pt x="736527" y="23655"/>
                  <a:pt x="570733" y="53402"/>
                  <a:pt x="824181" y="37337"/>
                </a:cubicBezTo>
                <a:cubicBezTo>
                  <a:pt x="988794" y="50092"/>
                  <a:pt x="1204126" y="44930"/>
                  <a:pt x="1404160" y="34289"/>
                </a:cubicBezTo>
                <a:cubicBezTo>
                  <a:pt x="1540800" y="44883"/>
                  <a:pt x="1713633" y="25211"/>
                  <a:pt x="1862038" y="26669"/>
                </a:cubicBezTo>
                <a:cubicBezTo>
                  <a:pt x="2001147" y="24039"/>
                  <a:pt x="2372149" y="17132"/>
                  <a:pt x="2421668" y="18287"/>
                </a:cubicBezTo>
                <a:cubicBezTo>
                  <a:pt x="2453094" y="8252"/>
                  <a:pt x="2570166" y="-1775"/>
                  <a:pt x="2635344" y="16763"/>
                </a:cubicBezTo>
                <a:cubicBezTo>
                  <a:pt x="2838153" y="27420"/>
                  <a:pt x="3020197" y="14295"/>
                  <a:pt x="3194973" y="19811"/>
                </a:cubicBezTo>
                <a:cubicBezTo>
                  <a:pt x="3299996" y="21917"/>
                  <a:pt x="3339702" y="26153"/>
                  <a:pt x="3439175" y="28193"/>
                </a:cubicBezTo>
                <a:cubicBezTo>
                  <a:pt x="3497502" y="32245"/>
                  <a:pt x="3567682" y="29583"/>
                  <a:pt x="3642677" y="31241"/>
                </a:cubicBezTo>
                <a:cubicBezTo>
                  <a:pt x="3957299" y="43334"/>
                  <a:pt x="3884911" y="47389"/>
                  <a:pt x="4181956" y="43433"/>
                </a:cubicBezTo>
                <a:cubicBezTo>
                  <a:pt x="4284148" y="47661"/>
                  <a:pt x="4484830" y="41566"/>
                  <a:pt x="4599134" y="45719"/>
                </a:cubicBezTo>
                <a:cubicBezTo>
                  <a:pt x="4934803" y="39555"/>
                  <a:pt x="5307288" y="42455"/>
                  <a:pt x="5616641" y="43433"/>
                </a:cubicBezTo>
                <a:cubicBezTo>
                  <a:pt x="5839188" y="46255"/>
                  <a:pt x="6367652" y="21574"/>
                  <a:pt x="6501873" y="16763"/>
                </a:cubicBezTo>
                <a:cubicBezTo>
                  <a:pt x="6570544" y="7349"/>
                  <a:pt x="6653576" y="389"/>
                  <a:pt x="6735900" y="6095"/>
                </a:cubicBezTo>
                <a:cubicBezTo>
                  <a:pt x="6858359" y="-2929"/>
                  <a:pt x="6828574" y="7061"/>
                  <a:pt x="6858000" y="0"/>
                </a:cubicBezTo>
              </a:path>
            </a:pathLst>
          </a:custGeom>
          <a:noFill/>
          <a:ln w="254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392746933">
                  <a:custGeom>
                    <a:avLst/>
                    <a:gdLst>
                      <a:gd name="connsiteX0" fmla="*/ 0 w 3423920"/>
                      <a:gd name="connsiteY0" fmla="*/ 127000 h 304800"/>
                      <a:gd name="connsiteX1" fmla="*/ 25400 w 3423920"/>
                      <a:gd name="connsiteY1" fmla="*/ 116840 h 304800"/>
                      <a:gd name="connsiteX2" fmla="*/ 71120 w 3423920"/>
                      <a:gd name="connsiteY2" fmla="*/ 142240 h 304800"/>
                      <a:gd name="connsiteX3" fmla="*/ 111760 w 3423920"/>
                      <a:gd name="connsiteY3" fmla="*/ 162560 h 304800"/>
                      <a:gd name="connsiteX4" fmla="*/ 213360 w 3423920"/>
                      <a:gd name="connsiteY4" fmla="*/ 193040 h 304800"/>
                      <a:gd name="connsiteX5" fmla="*/ 411480 w 3423920"/>
                      <a:gd name="connsiteY5" fmla="*/ 248920 h 304800"/>
                      <a:gd name="connsiteX6" fmla="*/ 701040 w 3423920"/>
                      <a:gd name="connsiteY6" fmla="*/ 228600 h 304800"/>
                      <a:gd name="connsiteX7" fmla="*/ 929640 w 3423920"/>
                      <a:gd name="connsiteY7" fmla="*/ 177800 h 304800"/>
                      <a:gd name="connsiteX8" fmla="*/ 1209040 w 3423920"/>
                      <a:gd name="connsiteY8" fmla="*/ 121920 h 304800"/>
                      <a:gd name="connsiteX9" fmla="*/ 1315720 w 3423920"/>
                      <a:gd name="connsiteY9" fmla="*/ 111760 h 304800"/>
                      <a:gd name="connsiteX10" fmla="*/ 1595120 w 3423920"/>
                      <a:gd name="connsiteY10" fmla="*/ 132080 h 304800"/>
                      <a:gd name="connsiteX11" fmla="*/ 1717040 w 3423920"/>
                      <a:gd name="connsiteY11" fmla="*/ 187960 h 304800"/>
                      <a:gd name="connsiteX12" fmla="*/ 1818640 w 3423920"/>
                      <a:gd name="connsiteY12" fmla="*/ 208280 h 304800"/>
                      <a:gd name="connsiteX13" fmla="*/ 2087880 w 3423920"/>
                      <a:gd name="connsiteY13" fmla="*/ 289560 h 304800"/>
                      <a:gd name="connsiteX14" fmla="*/ 2296160 w 3423920"/>
                      <a:gd name="connsiteY14" fmla="*/ 304800 h 304800"/>
                      <a:gd name="connsiteX15" fmla="*/ 2804160 w 3423920"/>
                      <a:gd name="connsiteY15" fmla="*/ 289560 h 304800"/>
                      <a:gd name="connsiteX16" fmla="*/ 3246120 w 3423920"/>
                      <a:gd name="connsiteY16" fmla="*/ 111760 h 304800"/>
                      <a:gd name="connsiteX17" fmla="*/ 3362960 w 3423920"/>
                      <a:gd name="connsiteY17" fmla="*/ 40640 h 304800"/>
                      <a:gd name="connsiteX18" fmla="*/ 3423920 w 3423920"/>
                      <a:gd name="connsiteY18" fmla="*/ 0 h 304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423920" h="304800">
                        <a:moveTo>
                          <a:pt x="0" y="127000"/>
                        </a:moveTo>
                        <a:cubicBezTo>
                          <a:pt x="8467" y="123613"/>
                          <a:pt x="16484" y="114929"/>
                          <a:pt x="25400" y="116840"/>
                        </a:cubicBezTo>
                        <a:cubicBezTo>
                          <a:pt x="42447" y="120493"/>
                          <a:pt x="55712" y="134083"/>
                          <a:pt x="71120" y="142240"/>
                        </a:cubicBezTo>
                        <a:cubicBezTo>
                          <a:pt x="84506" y="149326"/>
                          <a:pt x="97497" y="157466"/>
                          <a:pt x="111760" y="162560"/>
                        </a:cubicBezTo>
                        <a:cubicBezTo>
                          <a:pt x="145058" y="174452"/>
                          <a:pt x="179598" y="182536"/>
                          <a:pt x="213360" y="193040"/>
                        </a:cubicBezTo>
                        <a:cubicBezTo>
                          <a:pt x="377230" y="244022"/>
                          <a:pt x="289383" y="222756"/>
                          <a:pt x="411480" y="248920"/>
                        </a:cubicBezTo>
                        <a:cubicBezTo>
                          <a:pt x="508000" y="242147"/>
                          <a:pt x="605181" y="241757"/>
                          <a:pt x="701040" y="228600"/>
                        </a:cubicBezTo>
                        <a:cubicBezTo>
                          <a:pt x="778374" y="217986"/>
                          <a:pt x="853410" y="194597"/>
                          <a:pt x="929640" y="177800"/>
                        </a:cubicBezTo>
                        <a:cubicBezTo>
                          <a:pt x="999627" y="162379"/>
                          <a:pt x="1182064" y="124489"/>
                          <a:pt x="1209040" y="121920"/>
                        </a:cubicBezTo>
                        <a:lnTo>
                          <a:pt x="1315720" y="111760"/>
                        </a:lnTo>
                        <a:cubicBezTo>
                          <a:pt x="1408853" y="118533"/>
                          <a:pt x="1502419" y="120844"/>
                          <a:pt x="1595120" y="132080"/>
                        </a:cubicBezTo>
                        <a:cubicBezTo>
                          <a:pt x="1647785" y="138464"/>
                          <a:pt x="1667244" y="171361"/>
                          <a:pt x="1717040" y="187960"/>
                        </a:cubicBezTo>
                        <a:cubicBezTo>
                          <a:pt x="1749805" y="198882"/>
                          <a:pt x="1785432" y="198792"/>
                          <a:pt x="1818640" y="208280"/>
                        </a:cubicBezTo>
                        <a:cubicBezTo>
                          <a:pt x="1979324" y="254190"/>
                          <a:pt x="1936727" y="261439"/>
                          <a:pt x="2087880" y="289560"/>
                        </a:cubicBezTo>
                        <a:cubicBezTo>
                          <a:pt x="2144717" y="300134"/>
                          <a:pt x="2240576" y="302273"/>
                          <a:pt x="2296160" y="304800"/>
                        </a:cubicBezTo>
                        <a:cubicBezTo>
                          <a:pt x="2465493" y="299720"/>
                          <a:pt x="2635542" y="305918"/>
                          <a:pt x="2804160" y="289560"/>
                        </a:cubicBezTo>
                        <a:cubicBezTo>
                          <a:pt x="2916489" y="278662"/>
                          <a:pt x="3179869" y="152086"/>
                          <a:pt x="3246120" y="111760"/>
                        </a:cubicBezTo>
                        <a:cubicBezTo>
                          <a:pt x="3285067" y="88053"/>
                          <a:pt x="3323661" y="63757"/>
                          <a:pt x="3362960" y="40640"/>
                        </a:cubicBezTo>
                        <a:cubicBezTo>
                          <a:pt x="3423958" y="4759"/>
                          <a:pt x="3409031" y="29778"/>
                          <a:pt x="3423920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2BFCC3A-58E7-A926-33B8-6B69B6ABE154}"/>
              </a:ext>
            </a:extLst>
          </p:cNvPr>
          <p:cNvSpPr txBox="1"/>
          <p:nvPr/>
        </p:nvSpPr>
        <p:spPr>
          <a:xfrm>
            <a:off x="828457" y="279853"/>
            <a:ext cx="2289881" cy="707886"/>
          </a:xfrm>
          <a:custGeom>
            <a:avLst/>
            <a:gdLst>
              <a:gd name="connsiteX0" fmla="*/ 0 w 2289881"/>
              <a:gd name="connsiteY0" fmla="*/ 0 h 707886"/>
              <a:gd name="connsiteX1" fmla="*/ 549571 w 2289881"/>
              <a:gd name="connsiteY1" fmla="*/ 0 h 707886"/>
              <a:gd name="connsiteX2" fmla="*/ 1053345 w 2289881"/>
              <a:gd name="connsiteY2" fmla="*/ 0 h 707886"/>
              <a:gd name="connsiteX3" fmla="*/ 1671613 w 2289881"/>
              <a:gd name="connsiteY3" fmla="*/ 0 h 707886"/>
              <a:gd name="connsiteX4" fmla="*/ 2289881 w 2289881"/>
              <a:gd name="connsiteY4" fmla="*/ 0 h 707886"/>
              <a:gd name="connsiteX5" fmla="*/ 2289881 w 2289881"/>
              <a:gd name="connsiteY5" fmla="*/ 346864 h 707886"/>
              <a:gd name="connsiteX6" fmla="*/ 2289881 w 2289881"/>
              <a:gd name="connsiteY6" fmla="*/ 707886 h 707886"/>
              <a:gd name="connsiteX7" fmla="*/ 1717411 w 2289881"/>
              <a:gd name="connsiteY7" fmla="*/ 707886 h 707886"/>
              <a:gd name="connsiteX8" fmla="*/ 1099143 w 2289881"/>
              <a:gd name="connsiteY8" fmla="*/ 707886 h 707886"/>
              <a:gd name="connsiteX9" fmla="*/ 595369 w 2289881"/>
              <a:gd name="connsiteY9" fmla="*/ 707886 h 707886"/>
              <a:gd name="connsiteX10" fmla="*/ 0 w 2289881"/>
              <a:gd name="connsiteY10" fmla="*/ 707886 h 707886"/>
              <a:gd name="connsiteX11" fmla="*/ 0 w 2289881"/>
              <a:gd name="connsiteY11" fmla="*/ 353943 h 707886"/>
              <a:gd name="connsiteX12" fmla="*/ 0 w 2289881"/>
              <a:gd name="connsiteY12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89881" h="707886" extrusionOk="0">
                <a:moveTo>
                  <a:pt x="0" y="0"/>
                </a:moveTo>
                <a:cubicBezTo>
                  <a:pt x="269865" y="-26374"/>
                  <a:pt x="399173" y="47255"/>
                  <a:pt x="549571" y="0"/>
                </a:cubicBezTo>
                <a:cubicBezTo>
                  <a:pt x="699969" y="-47255"/>
                  <a:pt x="814958" y="34655"/>
                  <a:pt x="1053345" y="0"/>
                </a:cubicBezTo>
                <a:cubicBezTo>
                  <a:pt x="1291732" y="-34655"/>
                  <a:pt x="1485366" y="1372"/>
                  <a:pt x="1671613" y="0"/>
                </a:cubicBezTo>
                <a:cubicBezTo>
                  <a:pt x="1857860" y="-1372"/>
                  <a:pt x="2037712" y="6142"/>
                  <a:pt x="2289881" y="0"/>
                </a:cubicBezTo>
                <a:cubicBezTo>
                  <a:pt x="2294217" y="96030"/>
                  <a:pt x="2280548" y="207511"/>
                  <a:pt x="2289881" y="346864"/>
                </a:cubicBezTo>
                <a:cubicBezTo>
                  <a:pt x="2299214" y="486217"/>
                  <a:pt x="2251923" y="609750"/>
                  <a:pt x="2289881" y="707886"/>
                </a:cubicBezTo>
                <a:cubicBezTo>
                  <a:pt x="2143366" y="745781"/>
                  <a:pt x="1993429" y="693488"/>
                  <a:pt x="1717411" y="707886"/>
                </a:cubicBezTo>
                <a:cubicBezTo>
                  <a:pt x="1441393" y="722284"/>
                  <a:pt x="1256517" y="685511"/>
                  <a:pt x="1099143" y="707886"/>
                </a:cubicBezTo>
                <a:cubicBezTo>
                  <a:pt x="941769" y="730261"/>
                  <a:pt x="845786" y="696950"/>
                  <a:pt x="595369" y="707886"/>
                </a:cubicBezTo>
                <a:cubicBezTo>
                  <a:pt x="344952" y="718822"/>
                  <a:pt x="162371" y="669237"/>
                  <a:pt x="0" y="707886"/>
                </a:cubicBezTo>
                <a:cubicBezTo>
                  <a:pt x="-5718" y="580285"/>
                  <a:pt x="18102" y="462545"/>
                  <a:pt x="0" y="353943"/>
                </a:cubicBezTo>
                <a:cubicBezTo>
                  <a:pt x="-18102" y="245341"/>
                  <a:pt x="32002" y="163086"/>
                  <a:pt x="0" y="0"/>
                </a:cubicBezTo>
                <a:close/>
              </a:path>
            </a:pathLst>
          </a:custGeom>
          <a:noFill/>
          <a:ln w="444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介面設計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2DA82E4-CA7A-A2E8-EE7E-EAFBCFA25164}"/>
              </a:ext>
            </a:extLst>
          </p:cNvPr>
          <p:cNvSpPr txBox="1"/>
          <p:nvPr/>
        </p:nvSpPr>
        <p:spPr>
          <a:xfrm>
            <a:off x="2126149" y="1628878"/>
            <a:ext cx="9548261" cy="3693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zh-TW" sz="32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主角的旁白以及場景的文字的提示</a:t>
            </a:r>
            <a:r>
              <a:rPr lang="zh-TW" altLang="en-US" sz="32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。</a:t>
            </a:r>
            <a:endParaRPr lang="en-US" altLang="zh-TW" sz="32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SimSun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32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SimSun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zh-TW" sz="32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文字及介面以最簡約的黑白呈現</a:t>
            </a:r>
            <a:r>
              <a:rPr lang="zh-TW" altLang="en-US" sz="32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。</a:t>
            </a:r>
            <a:endParaRPr lang="en-US" altLang="zh-TW" sz="32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SimSun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sz="32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SimSun" panose="02010600030101010101" pitchFamily="2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32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一切從簡如</a:t>
            </a:r>
            <a:r>
              <a:rPr lang="zh-TW" altLang="zh-TW" sz="32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患者因混亂感而對身邊一切毫無興趣</a:t>
            </a:r>
            <a:r>
              <a:rPr lang="zh-TW" altLang="en-US" sz="32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SimSun" panose="02010600030101010101" pitchFamily="2" charset="-122"/>
              </a:rPr>
              <a:t>。</a:t>
            </a:r>
            <a:endParaRPr lang="zh-TW" altLang="zh-TW" sz="32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6052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1053</TotalTime>
  <Words>619</Words>
  <Application>Microsoft Office PowerPoint</Application>
  <PresentationFormat>寬螢幕</PresentationFormat>
  <Paragraphs>117</Paragraphs>
  <Slides>30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7" baseType="lpstr">
      <vt:lpstr>微軟正黑體</vt:lpstr>
      <vt:lpstr>Arial</vt:lpstr>
      <vt:lpstr>Calibri</vt:lpstr>
      <vt:lpstr>Calibri Light</vt:lpstr>
      <vt:lpstr>Segoe Script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心如 黃</dc:creator>
  <cp:lastModifiedBy>嘉柔 林</cp:lastModifiedBy>
  <cp:revision>19</cp:revision>
  <dcterms:created xsi:type="dcterms:W3CDTF">2022-10-31T22:21:37Z</dcterms:created>
  <dcterms:modified xsi:type="dcterms:W3CDTF">2022-11-17T16:04:38Z</dcterms:modified>
</cp:coreProperties>
</file>